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5" r:id="rId3"/>
  </p:sldMasterIdLst>
  <p:notesMasterIdLst>
    <p:notesMasterId r:id="rId28"/>
  </p:notesMasterIdLst>
  <p:sldIdLst>
    <p:sldId id="281" r:id="rId4"/>
    <p:sldId id="325" r:id="rId5"/>
    <p:sldId id="290" r:id="rId6"/>
    <p:sldId id="344" r:id="rId7"/>
    <p:sldId id="326" r:id="rId8"/>
    <p:sldId id="328" r:id="rId9"/>
    <p:sldId id="345" r:id="rId10"/>
    <p:sldId id="334" r:id="rId11"/>
    <p:sldId id="346" r:id="rId12"/>
    <p:sldId id="335" r:id="rId13"/>
    <p:sldId id="350" r:id="rId14"/>
    <p:sldId id="336" r:id="rId15"/>
    <p:sldId id="337" r:id="rId16"/>
    <p:sldId id="359" r:id="rId17"/>
    <p:sldId id="339" r:id="rId18"/>
    <p:sldId id="340" r:id="rId19"/>
    <p:sldId id="352" r:id="rId20"/>
    <p:sldId id="353" r:id="rId21"/>
    <p:sldId id="358" r:id="rId22"/>
    <p:sldId id="355" r:id="rId23"/>
    <p:sldId id="356" r:id="rId24"/>
    <p:sldId id="357" r:id="rId25"/>
    <p:sldId id="347" r:id="rId26"/>
    <p:sldId id="293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0" userDrawn="1">
          <p15:clr>
            <a:srgbClr val="A4A3A4"/>
          </p15:clr>
        </p15:guide>
        <p15:guide id="2" pos="597" userDrawn="1">
          <p15:clr>
            <a:srgbClr val="A4A3A4"/>
          </p15:clr>
        </p15:guide>
        <p15:guide id="3" pos="7110" userDrawn="1">
          <p15:clr>
            <a:srgbClr val="A4A3A4"/>
          </p15:clr>
        </p15:guide>
        <p15:guide id="4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0C1573-494B-984A-8DC2-A45FEBC9CCB2}" name="明逸 周" initials="明周" userId="79b6aa4e8888c8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91A7"/>
    <a:srgbClr val="78A091"/>
    <a:srgbClr val="3CB1EC"/>
    <a:srgbClr val="0B76C2"/>
    <a:srgbClr val="127FB8"/>
    <a:srgbClr val="F1F1F3"/>
    <a:srgbClr val="EF484E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75" autoAdjust="0"/>
    <p:restoredTop sz="94660" autoAdjust="0"/>
  </p:normalViewPr>
  <p:slideViewPr>
    <p:cSldViewPr snapToGrid="0" showGuides="1">
      <p:cViewPr varScale="1">
        <p:scale>
          <a:sx n="81" d="100"/>
          <a:sy n="81" d="100"/>
        </p:scale>
        <p:origin x="60" y="342"/>
      </p:cViewPr>
      <p:guideLst>
        <p:guide orient="horz" pos="460"/>
        <p:guide pos="597"/>
        <p:guide pos="711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8/10/relationships/authors" Target="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8DE7-6AD8-4BC4-B30B-BB5C4A6D0535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28770-26ED-4B54-899E-5D910DADF6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29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图片 18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2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8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554288" y="1363134"/>
            <a:ext cx="2942446" cy="542906"/>
            <a:chOff x="9606181" y="1655997"/>
            <a:chExt cx="2181158" cy="402442"/>
          </a:xfrm>
        </p:grpSpPr>
        <p:grpSp>
          <p:nvGrpSpPr>
            <p:cNvPr id="211" name="组合 210"/>
            <p:cNvGrpSpPr/>
            <p:nvPr userDrawn="1"/>
          </p:nvGrpSpPr>
          <p:grpSpPr>
            <a:xfrm>
              <a:off x="11390320" y="1661420"/>
              <a:ext cx="397019" cy="397019"/>
              <a:chOff x="8179277" y="3748642"/>
              <a:chExt cx="1500028" cy="150002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2" name="椭圆 211"/>
              <p:cNvSpPr/>
              <p:nvPr/>
            </p:nvSpPr>
            <p:spPr>
              <a:xfrm>
                <a:off x="8179277" y="3748642"/>
                <a:ext cx="1500028" cy="150002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213" name="组合 212"/>
              <p:cNvGrpSpPr/>
              <p:nvPr/>
            </p:nvGrpSpPr>
            <p:grpSpPr>
              <a:xfrm>
                <a:off x="8605283" y="4234099"/>
                <a:ext cx="630396" cy="548323"/>
                <a:chOff x="11250613" y="919163"/>
                <a:chExt cx="573087" cy="498475"/>
              </a:xfrm>
            </p:grpSpPr>
            <p:sp>
              <p:nvSpPr>
                <p:cNvPr id="214" name="Freeform 193"/>
                <p:cNvSpPr/>
                <p:nvPr/>
              </p:nvSpPr>
              <p:spPr bwMode="auto">
                <a:xfrm>
                  <a:off x="11250613" y="919163"/>
                  <a:ext cx="573087" cy="498475"/>
                </a:xfrm>
                <a:custGeom>
                  <a:avLst/>
                  <a:gdLst>
                    <a:gd name="T0" fmla="*/ 0 w 248"/>
                    <a:gd name="T1" fmla="*/ 2147483646 h 216"/>
                    <a:gd name="T2" fmla="*/ 2147483646 w 248"/>
                    <a:gd name="T3" fmla="*/ 2147483646 h 216"/>
                    <a:gd name="T4" fmla="*/ 2147483646 w 248"/>
                    <a:gd name="T5" fmla="*/ 2147483646 h 216"/>
                    <a:gd name="T6" fmla="*/ 2147483646 w 248"/>
                    <a:gd name="T7" fmla="*/ 0 h 216"/>
                    <a:gd name="T8" fmla="*/ 2147483646 w 248"/>
                    <a:gd name="T9" fmla="*/ 2147483646 h 216"/>
                    <a:gd name="T10" fmla="*/ 2147483646 w 248"/>
                    <a:gd name="T11" fmla="*/ 0 h 216"/>
                    <a:gd name="T12" fmla="*/ 0 w 248"/>
                    <a:gd name="T13" fmla="*/ 2147483646 h 2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48" h="216">
                      <a:moveTo>
                        <a:pt x="0" y="64"/>
                      </a:moveTo>
                      <a:cubicBezTo>
                        <a:pt x="0" y="144"/>
                        <a:pt x="124" y="216"/>
                        <a:pt x="124" y="216"/>
                      </a:cubicBezTo>
                      <a:cubicBezTo>
                        <a:pt x="124" y="216"/>
                        <a:pt x="248" y="144"/>
                        <a:pt x="248" y="64"/>
                      </a:cubicBezTo>
                      <a:cubicBezTo>
                        <a:pt x="248" y="31"/>
                        <a:pt x="224" y="0"/>
                        <a:pt x="188" y="0"/>
                      </a:cubicBezTo>
                      <a:cubicBezTo>
                        <a:pt x="155" y="0"/>
                        <a:pt x="124" y="23"/>
                        <a:pt x="124" y="56"/>
                      </a:cubicBezTo>
                      <a:cubicBezTo>
                        <a:pt x="124" y="23"/>
                        <a:pt x="93" y="0"/>
                        <a:pt x="60" y="0"/>
                      </a:cubicBezTo>
                      <a:cubicBezTo>
                        <a:pt x="24" y="0"/>
                        <a:pt x="0" y="31"/>
                        <a:pt x="0" y="64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5" name="Freeform 194"/>
                <p:cNvSpPr/>
                <p:nvPr/>
              </p:nvSpPr>
              <p:spPr bwMode="auto">
                <a:xfrm>
                  <a:off x="11676063" y="984250"/>
                  <a:ext cx="87312" cy="92075"/>
                </a:xfrm>
                <a:custGeom>
                  <a:avLst/>
                  <a:gdLst>
                    <a:gd name="T0" fmla="*/ 2147483646 w 38"/>
                    <a:gd name="T1" fmla="*/ 2147483646 h 40"/>
                    <a:gd name="T2" fmla="*/ 0 w 38"/>
                    <a:gd name="T3" fmla="*/ 0 h 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8" h="40">
                      <a:moveTo>
                        <a:pt x="38" y="40"/>
                      </a:moveTo>
                      <a:cubicBezTo>
                        <a:pt x="38" y="19"/>
                        <a:pt x="23" y="0"/>
                        <a:pt x="0" y="0"/>
                      </a:cubicBez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16" name="组合 215"/>
            <p:cNvGrpSpPr/>
            <p:nvPr userDrawn="1"/>
          </p:nvGrpSpPr>
          <p:grpSpPr>
            <a:xfrm>
              <a:off x="9606181" y="1655997"/>
              <a:ext cx="397019" cy="397019"/>
              <a:chOff x="1682477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7" name="椭圆 216"/>
              <p:cNvSpPr/>
              <p:nvPr/>
            </p:nvSpPr>
            <p:spPr>
              <a:xfrm>
                <a:off x="1682477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4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KSO_Shape"/>
              <p:cNvSpPr/>
              <p:nvPr/>
            </p:nvSpPr>
            <p:spPr bwMode="auto">
              <a:xfrm>
                <a:off x="1991148" y="2643393"/>
                <a:ext cx="499821" cy="465667"/>
              </a:xfrm>
              <a:custGeom>
                <a:avLst/>
                <a:gdLst>
                  <a:gd name="T0" fmla="*/ 685899 w 2767013"/>
                  <a:gd name="T1" fmla="*/ 1628140 h 2578100"/>
                  <a:gd name="T2" fmla="*/ 814822 w 2767013"/>
                  <a:gd name="T3" fmla="*/ 1673225 h 2578100"/>
                  <a:gd name="T4" fmla="*/ 1062190 w 2767013"/>
                  <a:gd name="T5" fmla="*/ 1516380 h 2578100"/>
                  <a:gd name="T6" fmla="*/ 1081547 w 2767013"/>
                  <a:gd name="T7" fmla="*/ 1274 h 2578100"/>
                  <a:gd name="T8" fmla="*/ 1235742 w 2767013"/>
                  <a:gd name="T9" fmla="*/ 89156 h 2578100"/>
                  <a:gd name="T10" fmla="*/ 1326071 w 2767013"/>
                  <a:gd name="T11" fmla="*/ 253047 h 2578100"/>
                  <a:gd name="T12" fmla="*/ 1519456 w 2767013"/>
                  <a:gd name="T13" fmla="*/ 439420 h 2578100"/>
                  <a:gd name="T14" fmla="*/ 1614085 w 2767013"/>
                  <a:gd name="T15" fmla="*/ 664210 h 2578100"/>
                  <a:gd name="T16" fmla="*/ 1591856 w 2767013"/>
                  <a:gd name="T17" fmla="*/ 958850 h 2578100"/>
                  <a:gd name="T18" fmla="*/ 1395296 w 2767013"/>
                  <a:gd name="T19" fmla="*/ 1286192 h 2578100"/>
                  <a:gd name="T20" fmla="*/ 1116808 w 2767013"/>
                  <a:gd name="T21" fmla="*/ 1571625 h 2578100"/>
                  <a:gd name="T22" fmla="*/ 863407 w 2767013"/>
                  <a:gd name="T23" fmla="*/ 1737678 h 2578100"/>
                  <a:gd name="T24" fmla="*/ 940570 w 2767013"/>
                  <a:gd name="T25" fmla="*/ 2122805 h 2578100"/>
                  <a:gd name="T26" fmla="*/ 1091404 w 2767013"/>
                  <a:gd name="T27" fmla="*/ 2375218 h 2578100"/>
                  <a:gd name="T28" fmla="*/ 1303842 w 2767013"/>
                  <a:gd name="T29" fmla="*/ 2498090 h 2578100"/>
                  <a:gd name="T30" fmla="*/ 1476587 w 2767013"/>
                  <a:gd name="T31" fmla="*/ 2471103 h 2578100"/>
                  <a:gd name="T32" fmla="*/ 1605828 w 2767013"/>
                  <a:gd name="T33" fmla="*/ 2357120 h 2578100"/>
                  <a:gd name="T34" fmla="*/ 1764601 w 2767013"/>
                  <a:gd name="T35" fmla="*/ 1958340 h 2578100"/>
                  <a:gd name="T36" fmla="*/ 1892890 w 2767013"/>
                  <a:gd name="T37" fmla="*/ 1682433 h 2578100"/>
                  <a:gd name="T38" fmla="*/ 2061506 w 2767013"/>
                  <a:gd name="T39" fmla="*/ 1567497 h 2578100"/>
                  <a:gd name="T40" fmla="*/ 2208566 w 2767013"/>
                  <a:gd name="T41" fmla="*/ 1484745 h 2578100"/>
                  <a:gd name="T42" fmla="*/ 2435693 w 2767013"/>
                  <a:gd name="T43" fmla="*/ 1370330 h 2578100"/>
                  <a:gd name="T44" fmla="*/ 2674574 w 2767013"/>
                  <a:gd name="T45" fmla="*/ 1462498 h 2578100"/>
                  <a:gd name="T46" fmla="*/ 2766695 w 2767013"/>
                  <a:gd name="T47" fmla="*/ 1701499 h 2578100"/>
                  <a:gd name="T48" fmla="*/ 2652338 w 2767013"/>
                  <a:gd name="T49" fmla="*/ 1928423 h 2578100"/>
                  <a:gd name="T50" fmla="*/ 2403927 w 2767013"/>
                  <a:gd name="T51" fmla="*/ 1996754 h 2578100"/>
                  <a:gd name="T52" fmla="*/ 2190777 w 2767013"/>
                  <a:gd name="T53" fmla="*/ 1861363 h 2578100"/>
                  <a:gd name="T54" fmla="*/ 2137718 w 2767013"/>
                  <a:gd name="T55" fmla="*/ 1635442 h 2578100"/>
                  <a:gd name="T56" fmla="*/ 1985931 w 2767013"/>
                  <a:gd name="T57" fmla="*/ 1698308 h 2578100"/>
                  <a:gd name="T58" fmla="*/ 1849704 w 2767013"/>
                  <a:gd name="T59" fmla="*/ 1946593 h 2578100"/>
                  <a:gd name="T60" fmla="*/ 1683627 w 2767013"/>
                  <a:gd name="T61" fmla="*/ 2382203 h 2578100"/>
                  <a:gd name="T62" fmla="*/ 1542319 w 2767013"/>
                  <a:gd name="T63" fmla="*/ 2526030 h 2578100"/>
                  <a:gd name="T64" fmla="*/ 1334327 w 2767013"/>
                  <a:gd name="T65" fmla="*/ 2578100 h 2578100"/>
                  <a:gd name="T66" fmla="*/ 1178094 w 2767013"/>
                  <a:gd name="T67" fmla="*/ 2540318 h 2578100"/>
                  <a:gd name="T68" fmla="*/ 964386 w 2767013"/>
                  <a:gd name="T69" fmla="*/ 2336483 h 2578100"/>
                  <a:gd name="T70" fmla="*/ 805296 w 2767013"/>
                  <a:gd name="T71" fmla="*/ 1978660 h 2578100"/>
                  <a:gd name="T72" fmla="*/ 664306 w 2767013"/>
                  <a:gd name="T73" fmla="*/ 1706245 h 2578100"/>
                  <a:gd name="T74" fmla="*/ 335963 w 2767013"/>
                  <a:gd name="T75" fmla="*/ 1411922 h 2578100"/>
                  <a:gd name="T76" fmla="*/ 52713 w 2767013"/>
                  <a:gd name="T77" fmla="*/ 977265 h 2578100"/>
                  <a:gd name="T78" fmla="*/ 0 w 2767013"/>
                  <a:gd name="T79" fmla="*/ 758190 h 2578100"/>
                  <a:gd name="T80" fmla="*/ 59063 w 2767013"/>
                  <a:gd name="T81" fmla="*/ 503237 h 2578100"/>
                  <a:gd name="T82" fmla="*/ 192115 w 2767013"/>
                  <a:gd name="T83" fmla="*/ 330200 h 2578100"/>
                  <a:gd name="T84" fmla="*/ 291846 w 2767013"/>
                  <a:gd name="T85" fmla="*/ 139292 h 2578100"/>
                  <a:gd name="T86" fmla="*/ 425579 w 2767013"/>
                  <a:gd name="T87" fmla="*/ 24440 h 2578100"/>
                  <a:gd name="T88" fmla="*/ 606438 w 2767013"/>
                  <a:gd name="T89" fmla="*/ 46331 h 2578100"/>
                  <a:gd name="T90" fmla="*/ 708330 w 2767013"/>
                  <a:gd name="T91" fmla="*/ 190690 h 2578100"/>
                  <a:gd name="T92" fmla="*/ 668529 w 2767013"/>
                  <a:gd name="T93" fmla="*/ 367093 h 2578100"/>
                  <a:gd name="T94" fmla="*/ 514098 w 2767013"/>
                  <a:gd name="T95" fmla="*/ 454343 h 2578100"/>
                  <a:gd name="T96" fmla="*/ 342792 w 2767013"/>
                  <a:gd name="T97" fmla="*/ 398503 h 2578100"/>
                  <a:gd name="T98" fmla="*/ 190527 w 2767013"/>
                  <a:gd name="T99" fmla="*/ 441642 h 2578100"/>
                  <a:gd name="T100" fmla="*/ 96216 w 2767013"/>
                  <a:gd name="T101" fmla="*/ 623887 h 2578100"/>
                  <a:gd name="T102" fmla="*/ 93994 w 2767013"/>
                  <a:gd name="T103" fmla="*/ 860425 h 2578100"/>
                  <a:gd name="T104" fmla="*/ 213708 w 2767013"/>
                  <a:gd name="T105" fmla="*/ 1118235 h 2578100"/>
                  <a:gd name="T106" fmla="*/ 1476905 w 2767013"/>
                  <a:gd name="T107" fmla="*/ 1029017 h 2578100"/>
                  <a:gd name="T108" fmla="*/ 1548670 w 2767013"/>
                  <a:gd name="T109" fmla="*/ 805180 h 2578100"/>
                  <a:gd name="T110" fmla="*/ 1503896 w 2767013"/>
                  <a:gd name="T111" fmla="*/ 573087 h 2578100"/>
                  <a:gd name="T112" fmla="*/ 1387357 w 2767013"/>
                  <a:gd name="T113" fmla="*/ 404177 h 2578100"/>
                  <a:gd name="T114" fmla="*/ 1214802 w 2767013"/>
                  <a:gd name="T115" fmla="*/ 377957 h 2578100"/>
                  <a:gd name="T116" fmla="*/ 1047917 w 2767013"/>
                  <a:gd name="T117" fmla="*/ 442595 h 2578100"/>
                  <a:gd name="T118" fmla="*/ 888646 w 2767013"/>
                  <a:gd name="T119" fmla="*/ 362354 h 2578100"/>
                  <a:gd name="T120" fmla="*/ 840738 w 2767013"/>
                  <a:gd name="T121" fmla="*/ 187864 h 2578100"/>
                  <a:gd name="T122" fmla="*/ 935602 w 2767013"/>
                  <a:gd name="T123" fmla="*/ 37891 h 2578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67013" h="2578100">
                    <a:moveTo>
                      <a:pt x="332788" y="1286192"/>
                    </a:moveTo>
                    <a:lnTo>
                      <a:pt x="352476" y="1310640"/>
                    </a:lnTo>
                    <a:lnTo>
                      <a:pt x="372799" y="1335087"/>
                    </a:lnTo>
                    <a:lnTo>
                      <a:pt x="392804" y="1358582"/>
                    </a:lnTo>
                    <a:lnTo>
                      <a:pt x="413444" y="1381760"/>
                    </a:lnTo>
                    <a:lnTo>
                      <a:pt x="433767" y="1404620"/>
                    </a:lnTo>
                    <a:lnTo>
                      <a:pt x="454408" y="1426527"/>
                    </a:lnTo>
                    <a:lnTo>
                      <a:pt x="475366" y="1448117"/>
                    </a:lnTo>
                    <a:lnTo>
                      <a:pt x="495689" y="1468437"/>
                    </a:lnTo>
                    <a:lnTo>
                      <a:pt x="522998" y="1495107"/>
                    </a:lnTo>
                    <a:lnTo>
                      <a:pt x="549354" y="1519555"/>
                    </a:lnTo>
                    <a:lnTo>
                      <a:pt x="574758" y="1542097"/>
                    </a:lnTo>
                    <a:lnTo>
                      <a:pt x="599209" y="1563052"/>
                    </a:lnTo>
                    <a:lnTo>
                      <a:pt x="622707" y="1581785"/>
                    </a:lnTo>
                    <a:lnTo>
                      <a:pt x="644935" y="1598930"/>
                    </a:lnTo>
                    <a:lnTo>
                      <a:pt x="666211" y="1614487"/>
                    </a:lnTo>
                    <a:lnTo>
                      <a:pt x="685899" y="1628140"/>
                    </a:lnTo>
                    <a:lnTo>
                      <a:pt x="704634" y="1639887"/>
                    </a:lnTo>
                    <a:lnTo>
                      <a:pt x="722416" y="1650047"/>
                    </a:lnTo>
                    <a:lnTo>
                      <a:pt x="730673" y="1654492"/>
                    </a:lnTo>
                    <a:lnTo>
                      <a:pt x="738611" y="1658620"/>
                    </a:lnTo>
                    <a:lnTo>
                      <a:pt x="745915" y="1662430"/>
                    </a:lnTo>
                    <a:lnTo>
                      <a:pt x="753218" y="1665287"/>
                    </a:lnTo>
                    <a:lnTo>
                      <a:pt x="760204" y="1668145"/>
                    </a:lnTo>
                    <a:lnTo>
                      <a:pt x="766555" y="1670685"/>
                    </a:lnTo>
                    <a:lnTo>
                      <a:pt x="772271" y="1672272"/>
                    </a:lnTo>
                    <a:lnTo>
                      <a:pt x="777987" y="1673860"/>
                    </a:lnTo>
                    <a:lnTo>
                      <a:pt x="783385" y="1674812"/>
                    </a:lnTo>
                    <a:lnTo>
                      <a:pt x="788466" y="1675765"/>
                    </a:lnTo>
                    <a:lnTo>
                      <a:pt x="792912" y="1676082"/>
                    </a:lnTo>
                    <a:lnTo>
                      <a:pt x="797040" y="1676082"/>
                    </a:lnTo>
                    <a:lnTo>
                      <a:pt x="801168" y="1675765"/>
                    </a:lnTo>
                    <a:lnTo>
                      <a:pt x="805296" y="1674812"/>
                    </a:lnTo>
                    <a:lnTo>
                      <a:pt x="814822" y="1673225"/>
                    </a:lnTo>
                    <a:lnTo>
                      <a:pt x="824666" y="1670367"/>
                    </a:lnTo>
                    <a:lnTo>
                      <a:pt x="835463" y="1666240"/>
                    </a:lnTo>
                    <a:lnTo>
                      <a:pt x="847212" y="1661477"/>
                    </a:lnTo>
                    <a:lnTo>
                      <a:pt x="859279" y="1656080"/>
                    </a:lnTo>
                    <a:lnTo>
                      <a:pt x="872298" y="1649730"/>
                    </a:lnTo>
                    <a:lnTo>
                      <a:pt x="885635" y="1642427"/>
                    </a:lnTo>
                    <a:lnTo>
                      <a:pt x="899607" y="1634490"/>
                    </a:lnTo>
                    <a:lnTo>
                      <a:pt x="913896" y="1625917"/>
                    </a:lnTo>
                    <a:lnTo>
                      <a:pt x="929139" y="1616392"/>
                    </a:lnTo>
                    <a:lnTo>
                      <a:pt x="944381" y="1606232"/>
                    </a:lnTo>
                    <a:lnTo>
                      <a:pt x="960258" y="1595437"/>
                    </a:lnTo>
                    <a:lnTo>
                      <a:pt x="976453" y="1583690"/>
                    </a:lnTo>
                    <a:lnTo>
                      <a:pt x="992965" y="1571307"/>
                    </a:lnTo>
                    <a:lnTo>
                      <a:pt x="1010113" y="1558290"/>
                    </a:lnTo>
                    <a:lnTo>
                      <a:pt x="1026943" y="1544955"/>
                    </a:lnTo>
                    <a:lnTo>
                      <a:pt x="1044408" y="1530985"/>
                    </a:lnTo>
                    <a:lnTo>
                      <a:pt x="1062190" y="1516380"/>
                    </a:lnTo>
                    <a:lnTo>
                      <a:pt x="1079655" y="1501140"/>
                    </a:lnTo>
                    <a:lnTo>
                      <a:pt x="1097755" y="1485265"/>
                    </a:lnTo>
                    <a:lnTo>
                      <a:pt x="1116173" y="1469072"/>
                    </a:lnTo>
                    <a:lnTo>
                      <a:pt x="1133956" y="1452562"/>
                    </a:lnTo>
                    <a:lnTo>
                      <a:pt x="1152056" y="1435735"/>
                    </a:lnTo>
                    <a:lnTo>
                      <a:pt x="1170473" y="1418272"/>
                    </a:lnTo>
                    <a:lnTo>
                      <a:pt x="1188573" y="1400492"/>
                    </a:lnTo>
                    <a:lnTo>
                      <a:pt x="1206674" y="1382077"/>
                    </a:lnTo>
                    <a:lnTo>
                      <a:pt x="1224774" y="1363345"/>
                    </a:lnTo>
                    <a:lnTo>
                      <a:pt x="1242556" y="1344930"/>
                    </a:lnTo>
                    <a:lnTo>
                      <a:pt x="1260339" y="1325245"/>
                    </a:lnTo>
                    <a:lnTo>
                      <a:pt x="1277486" y="1305877"/>
                    </a:lnTo>
                    <a:lnTo>
                      <a:pt x="1294951" y="1286192"/>
                    </a:lnTo>
                    <a:lnTo>
                      <a:pt x="332788" y="1286192"/>
                    </a:lnTo>
                    <a:close/>
                    <a:moveTo>
                      <a:pt x="1059021" y="0"/>
                    </a:moveTo>
                    <a:lnTo>
                      <a:pt x="1070443" y="318"/>
                    </a:lnTo>
                    <a:lnTo>
                      <a:pt x="1081547" y="1274"/>
                    </a:lnTo>
                    <a:lnTo>
                      <a:pt x="1092652" y="2547"/>
                    </a:lnTo>
                    <a:lnTo>
                      <a:pt x="1103439" y="4776"/>
                    </a:lnTo>
                    <a:lnTo>
                      <a:pt x="1114226" y="7323"/>
                    </a:lnTo>
                    <a:lnTo>
                      <a:pt x="1124696" y="10189"/>
                    </a:lnTo>
                    <a:lnTo>
                      <a:pt x="1134849" y="13692"/>
                    </a:lnTo>
                    <a:lnTo>
                      <a:pt x="1144684" y="17831"/>
                    </a:lnTo>
                    <a:lnTo>
                      <a:pt x="1154520" y="21970"/>
                    </a:lnTo>
                    <a:lnTo>
                      <a:pt x="1164038" y="26747"/>
                    </a:lnTo>
                    <a:lnTo>
                      <a:pt x="1173239" y="32160"/>
                    </a:lnTo>
                    <a:lnTo>
                      <a:pt x="1182123" y="37891"/>
                    </a:lnTo>
                    <a:lnTo>
                      <a:pt x="1190689" y="43941"/>
                    </a:lnTo>
                    <a:lnTo>
                      <a:pt x="1199255" y="50946"/>
                    </a:lnTo>
                    <a:lnTo>
                      <a:pt x="1207187" y="57633"/>
                    </a:lnTo>
                    <a:lnTo>
                      <a:pt x="1214802" y="64956"/>
                    </a:lnTo>
                    <a:lnTo>
                      <a:pt x="1222416" y="72598"/>
                    </a:lnTo>
                    <a:lnTo>
                      <a:pt x="1229079" y="80877"/>
                    </a:lnTo>
                    <a:lnTo>
                      <a:pt x="1235742" y="89156"/>
                    </a:lnTo>
                    <a:lnTo>
                      <a:pt x="1241770" y="97753"/>
                    </a:lnTo>
                    <a:lnTo>
                      <a:pt x="1247481" y="106668"/>
                    </a:lnTo>
                    <a:lnTo>
                      <a:pt x="1252874" y="116221"/>
                    </a:lnTo>
                    <a:lnTo>
                      <a:pt x="1257633" y="125455"/>
                    </a:lnTo>
                    <a:lnTo>
                      <a:pt x="1262392" y="135326"/>
                    </a:lnTo>
                    <a:lnTo>
                      <a:pt x="1266200" y="145515"/>
                    </a:lnTo>
                    <a:lnTo>
                      <a:pt x="1269372" y="155704"/>
                    </a:lnTo>
                    <a:lnTo>
                      <a:pt x="1272545" y="166212"/>
                    </a:lnTo>
                    <a:lnTo>
                      <a:pt x="1275083" y="176719"/>
                    </a:lnTo>
                    <a:lnTo>
                      <a:pt x="1276987" y="187864"/>
                    </a:lnTo>
                    <a:lnTo>
                      <a:pt x="1278573" y="198690"/>
                    </a:lnTo>
                    <a:lnTo>
                      <a:pt x="1279208" y="210153"/>
                    </a:lnTo>
                    <a:lnTo>
                      <a:pt x="1279525" y="221616"/>
                    </a:lnTo>
                    <a:lnTo>
                      <a:pt x="1279423" y="225313"/>
                    </a:lnTo>
                    <a:lnTo>
                      <a:pt x="1289553" y="230822"/>
                    </a:lnTo>
                    <a:lnTo>
                      <a:pt x="1307653" y="241617"/>
                    </a:lnTo>
                    <a:lnTo>
                      <a:pt x="1326071" y="253047"/>
                    </a:lnTo>
                    <a:lnTo>
                      <a:pt x="1344488" y="265430"/>
                    </a:lnTo>
                    <a:lnTo>
                      <a:pt x="1363224" y="278765"/>
                    </a:lnTo>
                    <a:lnTo>
                      <a:pt x="1381641" y="292735"/>
                    </a:lnTo>
                    <a:lnTo>
                      <a:pt x="1400059" y="307657"/>
                    </a:lnTo>
                    <a:lnTo>
                      <a:pt x="1418159" y="323532"/>
                    </a:lnTo>
                    <a:lnTo>
                      <a:pt x="1427050" y="331787"/>
                    </a:lnTo>
                    <a:lnTo>
                      <a:pt x="1436259" y="340360"/>
                    </a:lnTo>
                    <a:lnTo>
                      <a:pt x="1445150" y="349567"/>
                    </a:lnTo>
                    <a:lnTo>
                      <a:pt x="1453724" y="358457"/>
                    </a:lnTo>
                    <a:lnTo>
                      <a:pt x="1462298" y="367665"/>
                    </a:lnTo>
                    <a:lnTo>
                      <a:pt x="1471189" y="377190"/>
                    </a:lnTo>
                    <a:lnTo>
                      <a:pt x="1479763" y="386715"/>
                    </a:lnTo>
                    <a:lnTo>
                      <a:pt x="1488019" y="396875"/>
                    </a:lnTo>
                    <a:lnTo>
                      <a:pt x="1495958" y="407035"/>
                    </a:lnTo>
                    <a:lnTo>
                      <a:pt x="1504214" y="417512"/>
                    </a:lnTo>
                    <a:lnTo>
                      <a:pt x="1511517" y="428307"/>
                    </a:lnTo>
                    <a:lnTo>
                      <a:pt x="1519456" y="439420"/>
                    </a:lnTo>
                    <a:lnTo>
                      <a:pt x="1527077" y="450532"/>
                    </a:lnTo>
                    <a:lnTo>
                      <a:pt x="1534381" y="461962"/>
                    </a:lnTo>
                    <a:lnTo>
                      <a:pt x="1541367" y="473392"/>
                    </a:lnTo>
                    <a:lnTo>
                      <a:pt x="1548353" y="485775"/>
                    </a:lnTo>
                    <a:lnTo>
                      <a:pt x="1554704" y="497840"/>
                    </a:lnTo>
                    <a:lnTo>
                      <a:pt x="1561372" y="510222"/>
                    </a:lnTo>
                    <a:lnTo>
                      <a:pt x="1567405" y="523240"/>
                    </a:lnTo>
                    <a:lnTo>
                      <a:pt x="1573439" y="535940"/>
                    </a:lnTo>
                    <a:lnTo>
                      <a:pt x="1579155" y="548957"/>
                    </a:lnTo>
                    <a:lnTo>
                      <a:pt x="1584553" y="562610"/>
                    </a:lnTo>
                    <a:lnTo>
                      <a:pt x="1589634" y="576262"/>
                    </a:lnTo>
                    <a:lnTo>
                      <a:pt x="1594714" y="590232"/>
                    </a:lnTo>
                    <a:lnTo>
                      <a:pt x="1599160" y="604837"/>
                    </a:lnTo>
                    <a:lnTo>
                      <a:pt x="1603288" y="619125"/>
                    </a:lnTo>
                    <a:lnTo>
                      <a:pt x="1607416" y="634047"/>
                    </a:lnTo>
                    <a:lnTo>
                      <a:pt x="1610909" y="648970"/>
                    </a:lnTo>
                    <a:lnTo>
                      <a:pt x="1614085" y="664210"/>
                    </a:lnTo>
                    <a:lnTo>
                      <a:pt x="1617260" y="680085"/>
                    </a:lnTo>
                    <a:lnTo>
                      <a:pt x="1619800" y="695642"/>
                    </a:lnTo>
                    <a:lnTo>
                      <a:pt x="1622023" y="711835"/>
                    </a:lnTo>
                    <a:lnTo>
                      <a:pt x="1623928" y="728027"/>
                    </a:lnTo>
                    <a:lnTo>
                      <a:pt x="1625199" y="744537"/>
                    </a:lnTo>
                    <a:lnTo>
                      <a:pt x="1626469" y="761682"/>
                    </a:lnTo>
                    <a:lnTo>
                      <a:pt x="1627104" y="778827"/>
                    </a:lnTo>
                    <a:lnTo>
                      <a:pt x="1627104" y="795655"/>
                    </a:lnTo>
                    <a:lnTo>
                      <a:pt x="1626469" y="813117"/>
                    </a:lnTo>
                    <a:lnTo>
                      <a:pt x="1624564" y="830580"/>
                    </a:lnTo>
                    <a:lnTo>
                      <a:pt x="1622023" y="848360"/>
                    </a:lnTo>
                    <a:lnTo>
                      <a:pt x="1618848" y="866140"/>
                    </a:lnTo>
                    <a:lnTo>
                      <a:pt x="1615037" y="884555"/>
                    </a:lnTo>
                    <a:lnTo>
                      <a:pt x="1610274" y="902970"/>
                    </a:lnTo>
                    <a:lnTo>
                      <a:pt x="1604876" y="921702"/>
                    </a:lnTo>
                    <a:lnTo>
                      <a:pt x="1598842" y="940117"/>
                    </a:lnTo>
                    <a:lnTo>
                      <a:pt x="1591856" y="958850"/>
                    </a:lnTo>
                    <a:lnTo>
                      <a:pt x="1584553" y="977900"/>
                    </a:lnTo>
                    <a:lnTo>
                      <a:pt x="1576297" y="996950"/>
                    </a:lnTo>
                    <a:lnTo>
                      <a:pt x="1567723" y="1016635"/>
                    </a:lnTo>
                    <a:lnTo>
                      <a:pt x="1558832" y="1035685"/>
                    </a:lnTo>
                    <a:lnTo>
                      <a:pt x="1548670" y="1055052"/>
                    </a:lnTo>
                    <a:lnTo>
                      <a:pt x="1538509" y="1074420"/>
                    </a:lnTo>
                    <a:lnTo>
                      <a:pt x="1527395" y="1093787"/>
                    </a:lnTo>
                    <a:lnTo>
                      <a:pt x="1516280" y="1113155"/>
                    </a:lnTo>
                    <a:lnTo>
                      <a:pt x="1504531" y="1132522"/>
                    </a:lnTo>
                    <a:lnTo>
                      <a:pt x="1492147" y="1152207"/>
                    </a:lnTo>
                    <a:lnTo>
                      <a:pt x="1479445" y="1171575"/>
                    </a:lnTo>
                    <a:lnTo>
                      <a:pt x="1466426" y="1190625"/>
                    </a:lnTo>
                    <a:lnTo>
                      <a:pt x="1452771" y="1209992"/>
                    </a:lnTo>
                    <a:lnTo>
                      <a:pt x="1438799" y="1229042"/>
                    </a:lnTo>
                    <a:lnTo>
                      <a:pt x="1424510" y="1248410"/>
                    </a:lnTo>
                    <a:lnTo>
                      <a:pt x="1409903" y="1267142"/>
                    </a:lnTo>
                    <a:lnTo>
                      <a:pt x="1395296" y="1286192"/>
                    </a:lnTo>
                    <a:lnTo>
                      <a:pt x="1380054" y="1304925"/>
                    </a:lnTo>
                    <a:lnTo>
                      <a:pt x="1364494" y="1323340"/>
                    </a:lnTo>
                    <a:lnTo>
                      <a:pt x="1348616" y="1342072"/>
                    </a:lnTo>
                    <a:lnTo>
                      <a:pt x="1333057" y="1359852"/>
                    </a:lnTo>
                    <a:lnTo>
                      <a:pt x="1317179" y="1377950"/>
                    </a:lnTo>
                    <a:lnTo>
                      <a:pt x="1300667" y="1395730"/>
                    </a:lnTo>
                    <a:lnTo>
                      <a:pt x="1284472" y="1413192"/>
                    </a:lnTo>
                    <a:lnTo>
                      <a:pt x="1267960" y="1430337"/>
                    </a:lnTo>
                    <a:lnTo>
                      <a:pt x="1251448" y="1447482"/>
                    </a:lnTo>
                    <a:lnTo>
                      <a:pt x="1234300" y="1464310"/>
                    </a:lnTo>
                    <a:lnTo>
                      <a:pt x="1217788" y="1480820"/>
                    </a:lnTo>
                    <a:lnTo>
                      <a:pt x="1200958" y="1496695"/>
                    </a:lnTo>
                    <a:lnTo>
                      <a:pt x="1184128" y="1512252"/>
                    </a:lnTo>
                    <a:lnTo>
                      <a:pt x="1167298" y="1527810"/>
                    </a:lnTo>
                    <a:lnTo>
                      <a:pt x="1150150" y="1543050"/>
                    </a:lnTo>
                    <a:lnTo>
                      <a:pt x="1133638" y="1557655"/>
                    </a:lnTo>
                    <a:lnTo>
                      <a:pt x="1116808" y="1571625"/>
                    </a:lnTo>
                    <a:lnTo>
                      <a:pt x="1100296" y="1585595"/>
                    </a:lnTo>
                    <a:lnTo>
                      <a:pt x="1083783" y="1598930"/>
                    </a:lnTo>
                    <a:lnTo>
                      <a:pt x="1067271" y="1611947"/>
                    </a:lnTo>
                    <a:lnTo>
                      <a:pt x="1051076" y="1624647"/>
                    </a:lnTo>
                    <a:lnTo>
                      <a:pt x="1034881" y="1636395"/>
                    </a:lnTo>
                    <a:lnTo>
                      <a:pt x="1019004" y="1648142"/>
                    </a:lnTo>
                    <a:lnTo>
                      <a:pt x="1003444" y="1658937"/>
                    </a:lnTo>
                    <a:lnTo>
                      <a:pt x="988202" y="1669415"/>
                    </a:lnTo>
                    <a:lnTo>
                      <a:pt x="972960" y="1679575"/>
                    </a:lnTo>
                    <a:lnTo>
                      <a:pt x="957718" y="1688783"/>
                    </a:lnTo>
                    <a:lnTo>
                      <a:pt x="943428" y="1697990"/>
                    </a:lnTo>
                    <a:lnTo>
                      <a:pt x="929139" y="1706245"/>
                    </a:lnTo>
                    <a:lnTo>
                      <a:pt x="915167" y="1713865"/>
                    </a:lnTo>
                    <a:lnTo>
                      <a:pt x="901512" y="1720850"/>
                    </a:lnTo>
                    <a:lnTo>
                      <a:pt x="888493" y="1726883"/>
                    </a:lnTo>
                    <a:lnTo>
                      <a:pt x="875473" y="1732915"/>
                    </a:lnTo>
                    <a:lnTo>
                      <a:pt x="863407" y="1737678"/>
                    </a:lnTo>
                    <a:lnTo>
                      <a:pt x="851340" y="1742440"/>
                    </a:lnTo>
                    <a:lnTo>
                      <a:pt x="839908" y="1746250"/>
                    </a:lnTo>
                    <a:lnTo>
                      <a:pt x="829112" y="1749108"/>
                    </a:lnTo>
                    <a:lnTo>
                      <a:pt x="835145" y="1778953"/>
                    </a:lnTo>
                    <a:lnTo>
                      <a:pt x="839273" y="1797368"/>
                    </a:lnTo>
                    <a:lnTo>
                      <a:pt x="843719" y="1818323"/>
                    </a:lnTo>
                    <a:lnTo>
                      <a:pt x="849117" y="1841500"/>
                    </a:lnTo>
                    <a:lnTo>
                      <a:pt x="855468" y="1866265"/>
                    </a:lnTo>
                    <a:lnTo>
                      <a:pt x="862136" y="1892300"/>
                    </a:lnTo>
                    <a:lnTo>
                      <a:pt x="870075" y="1920558"/>
                    </a:lnTo>
                    <a:lnTo>
                      <a:pt x="878649" y="1949768"/>
                    </a:lnTo>
                    <a:lnTo>
                      <a:pt x="887858" y="1979930"/>
                    </a:lnTo>
                    <a:lnTo>
                      <a:pt x="898019" y="2010728"/>
                    </a:lnTo>
                    <a:lnTo>
                      <a:pt x="908816" y="2042478"/>
                    </a:lnTo>
                    <a:lnTo>
                      <a:pt x="920882" y="2074545"/>
                    </a:lnTo>
                    <a:lnTo>
                      <a:pt x="933902" y="2106613"/>
                    </a:lnTo>
                    <a:lnTo>
                      <a:pt x="940570" y="2122805"/>
                    </a:lnTo>
                    <a:lnTo>
                      <a:pt x="947556" y="2138998"/>
                    </a:lnTo>
                    <a:lnTo>
                      <a:pt x="954542" y="2155190"/>
                    </a:lnTo>
                    <a:lnTo>
                      <a:pt x="961846" y="2171383"/>
                    </a:lnTo>
                    <a:lnTo>
                      <a:pt x="969784" y="2187258"/>
                    </a:lnTo>
                    <a:lnTo>
                      <a:pt x="977723" y="2203133"/>
                    </a:lnTo>
                    <a:lnTo>
                      <a:pt x="985662" y="2219008"/>
                    </a:lnTo>
                    <a:lnTo>
                      <a:pt x="993918" y="2234565"/>
                    </a:lnTo>
                    <a:lnTo>
                      <a:pt x="1002492" y="2249805"/>
                    </a:lnTo>
                    <a:lnTo>
                      <a:pt x="1011383" y="2265045"/>
                    </a:lnTo>
                    <a:lnTo>
                      <a:pt x="1020274" y="2279650"/>
                    </a:lnTo>
                    <a:lnTo>
                      <a:pt x="1029801" y="2294573"/>
                    </a:lnTo>
                    <a:lnTo>
                      <a:pt x="1039327" y="2308860"/>
                    </a:lnTo>
                    <a:lnTo>
                      <a:pt x="1049488" y="2322830"/>
                    </a:lnTo>
                    <a:lnTo>
                      <a:pt x="1059650" y="2336483"/>
                    </a:lnTo>
                    <a:lnTo>
                      <a:pt x="1070129" y="2349818"/>
                    </a:lnTo>
                    <a:lnTo>
                      <a:pt x="1080608" y="2362835"/>
                    </a:lnTo>
                    <a:lnTo>
                      <a:pt x="1091404" y="2375218"/>
                    </a:lnTo>
                    <a:lnTo>
                      <a:pt x="1102518" y="2387283"/>
                    </a:lnTo>
                    <a:lnTo>
                      <a:pt x="1113950" y="2399030"/>
                    </a:lnTo>
                    <a:lnTo>
                      <a:pt x="1125699" y="2410143"/>
                    </a:lnTo>
                    <a:lnTo>
                      <a:pt x="1137766" y="2420620"/>
                    </a:lnTo>
                    <a:lnTo>
                      <a:pt x="1149833" y="2430780"/>
                    </a:lnTo>
                    <a:lnTo>
                      <a:pt x="1162535" y="2439988"/>
                    </a:lnTo>
                    <a:lnTo>
                      <a:pt x="1175554" y="2449195"/>
                    </a:lnTo>
                    <a:lnTo>
                      <a:pt x="1188256" y="2457450"/>
                    </a:lnTo>
                    <a:lnTo>
                      <a:pt x="1201593" y="2464753"/>
                    </a:lnTo>
                    <a:lnTo>
                      <a:pt x="1215565" y="2471738"/>
                    </a:lnTo>
                    <a:lnTo>
                      <a:pt x="1229219" y="2478088"/>
                    </a:lnTo>
                    <a:lnTo>
                      <a:pt x="1243826" y="2483485"/>
                    </a:lnTo>
                    <a:lnTo>
                      <a:pt x="1258116" y="2488565"/>
                    </a:lnTo>
                    <a:lnTo>
                      <a:pt x="1273358" y="2492693"/>
                    </a:lnTo>
                    <a:lnTo>
                      <a:pt x="1288283" y="2495868"/>
                    </a:lnTo>
                    <a:lnTo>
                      <a:pt x="1295904" y="2496820"/>
                    </a:lnTo>
                    <a:lnTo>
                      <a:pt x="1303842" y="2498090"/>
                    </a:lnTo>
                    <a:lnTo>
                      <a:pt x="1311781" y="2499043"/>
                    </a:lnTo>
                    <a:lnTo>
                      <a:pt x="1319720" y="2499678"/>
                    </a:lnTo>
                    <a:lnTo>
                      <a:pt x="1327658" y="2499995"/>
                    </a:lnTo>
                    <a:lnTo>
                      <a:pt x="1335597" y="2500630"/>
                    </a:lnTo>
                    <a:lnTo>
                      <a:pt x="1347981" y="2500630"/>
                    </a:lnTo>
                    <a:lnTo>
                      <a:pt x="1360048" y="2499678"/>
                    </a:lnTo>
                    <a:lnTo>
                      <a:pt x="1371797" y="2499043"/>
                    </a:lnTo>
                    <a:lnTo>
                      <a:pt x="1383229" y="2498090"/>
                    </a:lnTo>
                    <a:lnTo>
                      <a:pt x="1394660" y="2496185"/>
                    </a:lnTo>
                    <a:lnTo>
                      <a:pt x="1405457" y="2494280"/>
                    </a:lnTo>
                    <a:lnTo>
                      <a:pt x="1416254" y="2491740"/>
                    </a:lnTo>
                    <a:lnTo>
                      <a:pt x="1427050" y="2489200"/>
                    </a:lnTo>
                    <a:lnTo>
                      <a:pt x="1437529" y="2486343"/>
                    </a:lnTo>
                    <a:lnTo>
                      <a:pt x="1447691" y="2483168"/>
                    </a:lnTo>
                    <a:lnTo>
                      <a:pt x="1457217" y="2479358"/>
                    </a:lnTo>
                    <a:lnTo>
                      <a:pt x="1467061" y="2475230"/>
                    </a:lnTo>
                    <a:lnTo>
                      <a:pt x="1476587" y="2471103"/>
                    </a:lnTo>
                    <a:lnTo>
                      <a:pt x="1485479" y="2466658"/>
                    </a:lnTo>
                    <a:lnTo>
                      <a:pt x="1494370" y="2461578"/>
                    </a:lnTo>
                    <a:lnTo>
                      <a:pt x="1503261" y="2456498"/>
                    </a:lnTo>
                    <a:lnTo>
                      <a:pt x="1511517" y="2450783"/>
                    </a:lnTo>
                    <a:lnTo>
                      <a:pt x="1520409" y="2445068"/>
                    </a:lnTo>
                    <a:lnTo>
                      <a:pt x="1528347" y="2439353"/>
                    </a:lnTo>
                    <a:lnTo>
                      <a:pt x="1536286" y="2433003"/>
                    </a:lnTo>
                    <a:lnTo>
                      <a:pt x="1543907" y="2426335"/>
                    </a:lnTo>
                    <a:lnTo>
                      <a:pt x="1551528" y="2419668"/>
                    </a:lnTo>
                    <a:lnTo>
                      <a:pt x="1558832" y="2412365"/>
                    </a:lnTo>
                    <a:lnTo>
                      <a:pt x="1566135" y="2405063"/>
                    </a:lnTo>
                    <a:lnTo>
                      <a:pt x="1573121" y="2397760"/>
                    </a:lnTo>
                    <a:lnTo>
                      <a:pt x="1580107" y="2390140"/>
                    </a:lnTo>
                    <a:lnTo>
                      <a:pt x="1586776" y="2381885"/>
                    </a:lnTo>
                    <a:lnTo>
                      <a:pt x="1593444" y="2373948"/>
                    </a:lnTo>
                    <a:lnTo>
                      <a:pt x="1599478" y="2365375"/>
                    </a:lnTo>
                    <a:lnTo>
                      <a:pt x="1605828" y="2357120"/>
                    </a:lnTo>
                    <a:lnTo>
                      <a:pt x="1611544" y="2347913"/>
                    </a:lnTo>
                    <a:lnTo>
                      <a:pt x="1617895" y="2339023"/>
                    </a:lnTo>
                    <a:lnTo>
                      <a:pt x="1629327" y="2320608"/>
                    </a:lnTo>
                    <a:lnTo>
                      <a:pt x="1640123" y="2301558"/>
                    </a:lnTo>
                    <a:lnTo>
                      <a:pt x="1650285" y="2281873"/>
                    </a:lnTo>
                    <a:lnTo>
                      <a:pt x="1660129" y="2261870"/>
                    </a:lnTo>
                    <a:lnTo>
                      <a:pt x="1669655" y="2241233"/>
                    </a:lnTo>
                    <a:lnTo>
                      <a:pt x="1678546" y="2219960"/>
                    </a:lnTo>
                    <a:lnTo>
                      <a:pt x="1687120" y="2198370"/>
                    </a:lnTo>
                    <a:lnTo>
                      <a:pt x="1695376" y="2176463"/>
                    </a:lnTo>
                    <a:lnTo>
                      <a:pt x="1703315" y="2154555"/>
                    </a:lnTo>
                    <a:lnTo>
                      <a:pt x="1710936" y="2132330"/>
                    </a:lnTo>
                    <a:lnTo>
                      <a:pt x="1718557" y="2110105"/>
                    </a:lnTo>
                    <a:lnTo>
                      <a:pt x="1725543" y="2087245"/>
                    </a:lnTo>
                    <a:lnTo>
                      <a:pt x="1739833" y="2042478"/>
                    </a:lnTo>
                    <a:lnTo>
                      <a:pt x="1752852" y="1997393"/>
                    </a:lnTo>
                    <a:lnTo>
                      <a:pt x="1764601" y="1958340"/>
                    </a:lnTo>
                    <a:lnTo>
                      <a:pt x="1776350" y="1920240"/>
                    </a:lnTo>
                    <a:lnTo>
                      <a:pt x="1788100" y="1883093"/>
                    </a:lnTo>
                    <a:lnTo>
                      <a:pt x="1794450" y="1864995"/>
                    </a:lnTo>
                    <a:lnTo>
                      <a:pt x="1800802" y="1847850"/>
                    </a:lnTo>
                    <a:lnTo>
                      <a:pt x="1806835" y="1830705"/>
                    </a:lnTo>
                    <a:lnTo>
                      <a:pt x="1813821" y="1814195"/>
                    </a:lnTo>
                    <a:lnTo>
                      <a:pt x="1820172" y="1798320"/>
                    </a:lnTo>
                    <a:lnTo>
                      <a:pt x="1827475" y="1783080"/>
                    </a:lnTo>
                    <a:lnTo>
                      <a:pt x="1834461" y="1768475"/>
                    </a:lnTo>
                    <a:lnTo>
                      <a:pt x="1842082" y="1754505"/>
                    </a:lnTo>
                    <a:lnTo>
                      <a:pt x="1849704" y="1741170"/>
                    </a:lnTo>
                    <a:lnTo>
                      <a:pt x="1857960" y="1728470"/>
                    </a:lnTo>
                    <a:lnTo>
                      <a:pt x="1864946" y="1718628"/>
                    </a:lnTo>
                    <a:lnTo>
                      <a:pt x="1871614" y="1709103"/>
                    </a:lnTo>
                    <a:lnTo>
                      <a:pt x="1878918" y="1699578"/>
                    </a:lnTo>
                    <a:lnTo>
                      <a:pt x="1885586" y="1691005"/>
                    </a:lnTo>
                    <a:lnTo>
                      <a:pt x="1892890" y="1682433"/>
                    </a:lnTo>
                    <a:lnTo>
                      <a:pt x="1899558" y="1674495"/>
                    </a:lnTo>
                    <a:lnTo>
                      <a:pt x="1906862" y="1666557"/>
                    </a:lnTo>
                    <a:lnTo>
                      <a:pt x="1914165" y="1659572"/>
                    </a:lnTo>
                    <a:lnTo>
                      <a:pt x="1920834" y="1652270"/>
                    </a:lnTo>
                    <a:lnTo>
                      <a:pt x="1928137" y="1645285"/>
                    </a:lnTo>
                    <a:lnTo>
                      <a:pt x="1935441" y="1638935"/>
                    </a:lnTo>
                    <a:lnTo>
                      <a:pt x="1942109" y="1632902"/>
                    </a:lnTo>
                    <a:lnTo>
                      <a:pt x="1949413" y="1627187"/>
                    </a:lnTo>
                    <a:lnTo>
                      <a:pt x="1956081" y="1621790"/>
                    </a:lnTo>
                    <a:lnTo>
                      <a:pt x="1970053" y="1611312"/>
                    </a:lnTo>
                    <a:lnTo>
                      <a:pt x="1983708" y="1602105"/>
                    </a:lnTo>
                    <a:lnTo>
                      <a:pt x="1997680" y="1594485"/>
                    </a:lnTo>
                    <a:lnTo>
                      <a:pt x="2010699" y="1587182"/>
                    </a:lnTo>
                    <a:lnTo>
                      <a:pt x="2024036" y="1581150"/>
                    </a:lnTo>
                    <a:lnTo>
                      <a:pt x="2036738" y="1575752"/>
                    </a:lnTo>
                    <a:lnTo>
                      <a:pt x="2049440" y="1571307"/>
                    </a:lnTo>
                    <a:lnTo>
                      <a:pt x="2061506" y="1567497"/>
                    </a:lnTo>
                    <a:lnTo>
                      <a:pt x="2073256" y="1564640"/>
                    </a:lnTo>
                    <a:lnTo>
                      <a:pt x="2085005" y="1562100"/>
                    </a:lnTo>
                    <a:lnTo>
                      <a:pt x="2096119" y="1560195"/>
                    </a:lnTo>
                    <a:lnTo>
                      <a:pt x="2106598" y="1559242"/>
                    </a:lnTo>
                    <a:lnTo>
                      <a:pt x="2116442" y="1557972"/>
                    </a:lnTo>
                    <a:lnTo>
                      <a:pt x="2125968" y="1557655"/>
                    </a:lnTo>
                    <a:lnTo>
                      <a:pt x="2134860" y="1557655"/>
                    </a:lnTo>
                    <a:lnTo>
                      <a:pt x="2143116" y="1557972"/>
                    </a:lnTo>
                    <a:lnTo>
                      <a:pt x="2150737" y="1558290"/>
                    </a:lnTo>
                    <a:lnTo>
                      <a:pt x="2157723" y="1559242"/>
                    </a:lnTo>
                    <a:lnTo>
                      <a:pt x="2162839" y="1559781"/>
                    </a:lnTo>
                    <a:lnTo>
                      <a:pt x="2167906" y="1548627"/>
                    </a:lnTo>
                    <a:lnTo>
                      <a:pt x="2174894" y="1534961"/>
                    </a:lnTo>
                    <a:lnTo>
                      <a:pt x="2182518" y="1521930"/>
                    </a:lnTo>
                    <a:lnTo>
                      <a:pt x="2190777" y="1508900"/>
                    </a:lnTo>
                    <a:lnTo>
                      <a:pt x="2199354" y="1496822"/>
                    </a:lnTo>
                    <a:lnTo>
                      <a:pt x="2208566" y="1484745"/>
                    </a:lnTo>
                    <a:lnTo>
                      <a:pt x="2218731" y="1473304"/>
                    </a:lnTo>
                    <a:lnTo>
                      <a:pt x="2229214" y="1462498"/>
                    </a:lnTo>
                    <a:lnTo>
                      <a:pt x="2240015" y="1452010"/>
                    </a:lnTo>
                    <a:lnTo>
                      <a:pt x="2251450" y="1442157"/>
                    </a:lnTo>
                    <a:lnTo>
                      <a:pt x="2263204" y="1432623"/>
                    </a:lnTo>
                    <a:lnTo>
                      <a:pt x="2275593" y="1424042"/>
                    </a:lnTo>
                    <a:lnTo>
                      <a:pt x="2288617" y="1415778"/>
                    </a:lnTo>
                    <a:lnTo>
                      <a:pt x="2301958" y="1408151"/>
                    </a:lnTo>
                    <a:lnTo>
                      <a:pt x="2315300" y="1401158"/>
                    </a:lnTo>
                    <a:lnTo>
                      <a:pt x="2329277" y="1394802"/>
                    </a:lnTo>
                    <a:lnTo>
                      <a:pt x="2343572" y="1389081"/>
                    </a:lnTo>
                    <a:lnTo>
                      <a:pt x="2358184" y="1383996"/>
                    </a:lnTo>
                    <a:lnTo>
                      <a:pt x="2373114" y="1380182"/>
                    </a:lnTo>
                    <a:lnTo>
                      <a:pt x="2388680" y="1376686"/>
                    </a:lnTo>
                    <a:lnTo>
                      <a:pt x="2403927" y="1373508"/>
                    </a:lnTo>
                    <a:lnTo>
                      <a:pt x="2419493" y="1371919"/>
                    </a:lnTo>
                    <a:lnTo>
                      <a:pt x="2435693" y="1370330"/>
                    </a:lnTo>
                    <a:lnTo>
                      <a:pt x="2451894" y="1370012"/>
                    </a:lnTo>
                    <a:lnTo>
                      <a:pt x="2468095" y="1370330"/>
                    </a:lnTo>
                    <a:lnTo>
                      <a:pt x="2484295" y="1371919"/>
                    </a:lnTo>
                    <a:lnTo>
                      <a:pt x="2499861" y="1373508"/>
                    </a:lnTo>
                    <a:lnTo>
                      <a:pt x="2515426" y="1376686"/>
                    </a:lnTo>
                    <a:lnTo>
                      <a:pt x="2530674" y="1380182"/>
                    </a:lnTo>
                    <a:lnTo>
                      <a:pt x="2545286" y="1383996"/>
                    </a:lnTo>
                    <a:lnTo>
                      <a:pt x="2560216" y="1389081"/>
                    </a:lnTo>
                    <a:lnTo>
                      <a:pt x="2574511" y="1394802"/>
                    </a:lnTo>
                    <a:lnTo>
                      <a:pt x="2588488" y="1401158"/>
                    </a:lnTo>
                    <a:lnTo>
                      <a:pt x="2601830" y="1408151"/>
                    </a:lnTo>
                    <a:lnTo>
                      <a:pt x="2615171" y="1415778"/>
                    </a:lnTo>
                    <a:lnTo>
                      <a:pt x="2628195" y="1424042"/>
                    </a:lnTo>
                    <a:lnTo>
                      <a:pt x="2640267" y="1432623"/>
                    </a:lnTo>
                    <a:lnTo>
                      <a:pt x="2652338" y="1442157"/>
                    </a:lnTo>
                    <a:lnTo>
                      <a:pt x="2663773" y="1452010"/>
                    </a:lnTo>
                    <a:lnTo>
                      <a:pt x="2674574" y="1462498"/>
                    </a:lnTo>
                    <a:lnTo>
                      <a:pt x="2685057" y="1473304"/>
                    </a:lnTo>
                    <a:lnTo>
                      <a:pt x="2694904" y="1484745"/>
                    </a:lnTo>
                    <a:lnTo>
                      <a:pt x="2704434" y="1496822"/>
                    </a:lnTo>
                    <a:lnTo>
                      <a:pt x="2713011" y="1508900"/>
                    </a:lnTo>
                    <a:lnTo>
                      <a:pt x="2721270" y="1521930"/>
                    </a:lnTo>
                    <a:lnTo>
                      <a:pt x="2728894" y="1534961"/>
                    </a:lnTo>
                    <a:lnTo>
                      <a:pt x="2735565" y="1548627"/>
                    </a:lnTo>
                    <a:lnTo>
                      <a:pt x="2742236" y="1562611"/>
                    </a:lnTo>
                    <a:lnTo>
                      <a:pt x="2747953" y="1576913"/>
                    </a:lnTo>
                    <a:lnTo>
                      <a:pt x="2752718" y="1591533"/>
                    </a:lnTo>
                    <a:lnTo>
                      <a:pt x="2756848" y="1606471"/>
                    </a:lnTo>
                    <a:lnTo>
                      <a:pt x="2760660" y="1621726"/>
                    </a:lnTo>
                    <a:lnTo>
                      <a:pt x="2763519" y="1636981"/>
                    </a:lnTo>
                    <a:lnTo>
                      <a:pt x="2765107" y="1652872"/>
                    </a:lnTo>
                    <a:lnTo>
                      <a:pt x="2766695" y="1669081"/>
                    </a:lnTo>
                    <a:lnTo>
                      <a:pt x="2767013" y="1685290"/>
                    </a:lnTo>
                    <a:lnTo>
                      <a:pt x="2766695" y="1701499"/>
                    </a:lnTo>
                    <a:lnTo>
                      <a:pt x="2765107" y="1717390"/>
                    </a:lnTo>
                    <a:lnTo>
                      <a:pt x="2763519" y="1733281"/>
                    </a:lnTo>
                    <a:lnTo>
                      <a:pt x="2760660" y="1748854"/>
                    </a:lnTo>
                    <a:lnTo>
                      <a:pt x="2756848" y="1764110"/>
                    </a:lnTo>
                    <a:lnTo>
                      <a:pt x="2752718" y="1779047"/>
                    </a:lnTo>
                    <a:lnTo>
                      <a:pt x="2747953" y="1793667"/>
                    </a:lnTo>
                    <a:lnTo>
                      <a:pt x="2742236" y="1807969"/>
                    </a:lnTo>
                    <a:lnTo>
                      <a:pt x="2735565" y="1821635"/>
                    </a:lnTo>
                    <a:lnTo>
                      <a:pt x="2728894" y="1835619"/>
                    </a:lnTo>
                    <a:lnTo>
                      <a:pt x="2721270" y="1848650"/>
                    </a:lnTo>
                    <a:lnTo>
                      <a:pt x="2713011" y="1861363"/>
                    </a:lnTo>
                    <a:lnTo>
                      <a:pt x="2704434" y="1874075"/>
                    </a:lnTo>
                    <a:lnTo>
                      <a:pt x="2694904" y="1885835"/>
                    </a:lnTo>
                    <a:lnTo>
                      <a:pt x="2685057" y="1896959"/>
                    </a:lnTo>
                    <a:lnTo>
                      <a:pt x="2674574" y="1908082"/>
                    </a:lnTo>
                    <a:lnTo>
                      <a:pt x="2663773" y="1918570"/>
                    </a:lnTo>
                    <a:lnTo>
                      <a:pt x="2652338" y="1928423"/>
                    </a:lnTo>
                    <a:lnTo>
                      <a:pt x="2640267" y="1937640"/>
                    </a:lnTo>
                    <a:lnTo>
                      <a:pt x="2628195" y="1946538"/>
                    </a:lnTo>
                    <a:lnTo>
                      <a:pt x="2615171" y="1955120"/>
                    </a:lnTo>
                    <a:lnTo>
                      <a:pt x="2601830" y="1962430"/>
                    </a:lnTo>
                    <a:lnTo>
                      <a:pt x="2588488" y="1969422"/>
                    </a:lnTo>
                    <a:lnTo>
                      <a:pt x="2574511" y="1975778"/>
                    </a:lnTo>
                    <a:lnTo>
                      <a:pt x="2560216" y="1981181"/>
                    </a:lnTo>
                    <a:lnTo>
                      <a:pt x="2545286" y="1986266"/>
                    </a:lnTo>
                    <a:lnTo>
                      <a:pt x="2530674" y="1990716"/>
                    </a:lnTo>
                    <a:lnTo>
                      <a:pt x="2515426" y="1994212"/>
                    </a:lnTo>
                    <a:lnTo>
                      <a:pt x="2499861" y="1996754"/>
                    </a:lnTo>
                    <a:lnTo>
                      <a:pt x="2484295" y="1998979"/>
                    </a:lnTo>
                    <a:lnTo>
                      <a:pt x="2468095" y="1999932"/>
                    </a:lnTo>
                    <a:lnTo>
                      <a:pt x="2451894" y="2000250"/>
                    </a:lnTo>
                    <a:lnTo>
                      <a:pt x="2435693" y="1999932"/>
                    </a:lnTo>
                    <a:lnTo>
                      <a:pt x="2419493" y="1998979"/>
                    </a:lnTo>
                    <a:lnTo>
                      <a:pt x="2403927" y="1996754"/>
                    </a:lnTo>
                    <a:lnTo>
                      <a:pt x="2388680" y="1994212"/>
                    </a:lnTo>
                    <a:lnTo>
                      <a:pt x="2373114" y="1990716"/>
                    </a:lnTo>
                    <a:lnTo>
                      <a:pt x="2358184" y="1986266"/>
                    </a:lnTo>
                    <a:lnTo>
                      <a:pt x="2343572" y="1981181"/>
                    </a:lnTo>
                    <a:lnTo>
                      <a:pt x="2329277" y="1975778"/>
                    </a:lnTo>
                    <a:lnTo>
                      <a:pt x="2315300" y="1969422"/>
                    </a:lnTo>
                    <a:lnTo>
                      <a:pt x="2301958" y="1962430"/>
                    </a:lnTo>
                    <a:lnTo>
                      <a:pt x="2288617" y="1955120"/>
                    </a:lnTo>
                    <a:lnTo>
                      <a:pt x="2275593" y="1946538"/>
                    </a:lnTo>
                    <a:lnTo>
                      <a:pt x="2263204" y="1937640"/>
                    </a:lnTo>
                    <a:lnTo>
                      <a:pt x="2251450" y="1928423"/>
                    </a:lnTo>
                    <a:lnTo>
                      <a:pt x="2240015" y="1918570"/>
                    </a:lnTo>
                    <a:lnTo>
                      <a:pt x="2229214" y="1908082"/>
                    </a:lnTo>
                    <a:lnTo>
                      <a:pt x="2218731" y="1896959"/>
                    </a:lnTo>
                    <a:lnTo>
                      <a:pt x="2208566" y="1885835"/>
                    </a:lnTo>
                    <a:lnTo>
                      <a:pt x="2199354" y="1874075"/>
                    </a:lnTo>
                    <a:lnTo>
                      <a:pt x="2190777" y="1861363"/>
                    </a:lnTo>
                    <a:lnTo>
                      <a:pt x="2182518" y="1848650"/>
                    </a:lnTo>
                    <a:lnTo>
                      <a:pt x="2174894" y="1835619"/>
                    </a:lnTo>
                    <a:lnTo>
                      <a:pt x="2167906" y="1821635"/>
                    </a:lnTo>
                    <a:lnTo>
                      <a:pt x="2161553" y="1807969"/>
                    </a:lnTo>
                    <a:lnTo>
                      <a:pt x="2155835" y="1793667"/>
                    </a:lnTo>
                    <a:lnTo>
                      <a:pt x="2151070" y="1779047"/>
                    </a:lnTo>
                    <a:lnTo>
                      <a:pt x="2146940" y="1764110"/>
                    </a:lnTo>
                    <a:lnTo>
                      <a:pt x="2143128" y="1748854"/>
                    </a:lnTo>
                    <a:lnTo>
                      <a:pt x="2140269" y="1733281"/>
                    </a:lnTo>
                    <a:lnTo>
                      <a:pt x="2138363" y="1717390"/>
                    </a:lnTo>
                    <a:lnTo>
                      <a:pt x="2137093" y="1701499"/>
                    </a:lnTo>
                    <a:lnTo>
                      <a:pt x="2136775" y="1685290"/>
                    </a:lnTo>
                    <a:lnTo>
                      <a:pt x="2137093" y="1669081"/>
                    </a:lnTo>
                    <a:lnTo>
                      <a:pt x="2138363" y="1652872"/>
                    </a:lnTo>
                    <a:lnTo>
                      <a:pt x="2140269" y="1636981"/>
                    </a:lnTo>
                    <a:lnTo>
                      <a:pt x="2140522" y="1635629"/>
                    </a:lnTo>
                    <a:lnTo>
                      <a:pt x="2137718" y="1635442"/>
                    </a:lnTo>
                    <a:lnTo>
                      <a:pt x="2126603" y="1635442"/>
                    </a:lnTo>
                    <a:lnTo>
                      <a:pt x="2120252" y="1635760"/>
                    </a:lnTo>
                    <a:lnTo>
                      <a:pt x="2113584" y="1636395"/>
                    </a:lnTo>
                    <a:lnTo>
                      <a:pt x="2106598" y="1637030"/>
                    </a:lnTo>
                    <a:lnTo>
                      <a:pt x="2098977" y="1638617"/>
                    </a:lnTo>
                    <a:lnTo>
                      <a:pt x="2091038" y="1640522"/>
                    </a:lnTo>
                    <a:lnTo>
                      <a:pt x="2082782" y="1642427"/>
                    </a:lnTo>
                    <a:lnTo>
                      <a:pt x="2074208" y="1644967"/>
                    </a:lnTo>
                    <a:lnTo>
                      <a:pt x="2065000" y="1648142"/>
                    </a:lnTo>
                    <a:lnTo>
                      <a:pt x="2056108" y="1652270"/>
                    </a:lnTo>
                    <a:lnTo>
                      <a:pt x="2046899" y="1656715"/>
                    </a:lnTo>
                    <a:lnTo>
                      <a:pt x="2037055" y="1661477"/>
                    </a:lnTo>
                    <a:lnTo>
                      <a:pt x="2026894" y="1667192"/>
                    </a:lnTo>
                    <a:lnTo>
                      <a:pt x="2017050" y="1673860"/>
                    </a:lnTo>
                    <a:lnTo>
                      <a:pt x="2006889" y="1681163"/>
                    </a:lnTo>
                    <a:lnTo>
                      <a:pt x="1996410" y="1689418"/>
                    </a:lnTo>
                    <a:lnTo>
                      <a:pt x="1985931" y="1698308"/>
                    </a:lnTo>
                    <a:lnTo>
                      <a:pt x="1975452" y="1707833"/>
                    </a:lnTo>
                    <a:lnTo>
                      <a:pt x="1965290" y="1718628"/>
                    </a:lnTo>
                    <a:lnTo>
                      <a:pt x="1954494" y="1730693"/>
                    </a:lnTo>
                    <a:lnTo>
                      <a:pt x="1943697" y="1743710"/>
                    </a:lnTo>
                    <a:lnTo>
                      <a:pt x="1932900" y="1757680"/>
                    </a:lnTo>
                    <a:lnTo>
                      <a:pt x="1922422" y="1772285"/>
                    </a:lnTo>
                    <a:lnTo>
                      <a:pt x="1915436" y="1783080"/>
                    </a:lnTo>
                    <a:lnTo>
                      <a:pt x="1908767" y="1794510"/>
                    </a:lnTo>
                    <a:lnTo>
                      <a:pt x="1902098" y="1806893"/>
                    </a:lnTo>
                    <a:lnTo>
                      <a:pt x="1895748" y="1820228"/>
                    </a:lnTo>
                    <a:lnTo>
                      <a:pt x="1889714" y="1833880"/>
                    </a:lnTo>
                    <a:lnTo>
                      <a:pt x="1883998" y="1848485"/>
                    </a:lnTo>
                    <a:lnTo>
                      <a:pt x="1877648" y="1863725"/>
                    </a:lnTo>
                    <a:lnTo>
                      <a:pt x="1871932" y="1879600"/>
                    </a:lnTo>
                    <a:lnTo>
                      <a:pt x="1866216" y="1895793"/>
                    </a:lnTo>
                    <a:lnTo>
                      <a:pt x="1860818" y="1912303"/>
                    </a:lnTo>
                    <a:lnTo>
                      <a:pt x="1849704" y="1946593"/>
                    </a:lnTo>
                    <a:lnTo>
                      <a:pt x="1838589" y="1982788"/>
                    </a:lnTo>
                    <a:lnTo>
                      <a:pt x="1827793" y="2019618"/>
                    </a:lnTo>
                    <a:lnTo>
                      <a:pt x="1813503" y="2066925"/>
                    </a:lnTo>
                    <a:lnTo>
                      <a:pt x="1798579" y="2115185"/>
                    </a:lnTo>
                    <a:lnTo>
                      <a:pt x="1790640" y="2139633"/>
                    </a:lnTo>
                    <a:lnTo>
                      <a:pt x="1782701" y="2163445"/>
                    </a:lnTo>
                    <a:lnTo>
                      <a:pt x="1774128" y="2187893"/>
                    </a:lnTo>
                    <a:lnTo>
                      <a:pt x="1765554" y="2212023"/>
                    </a:lnTo>
                    <a:lnTo>
                      <a:pt x="1756345" y="2235835"/>
                    </a:lnTo>
                    <a:lnTo>
                      <a:pt x="1746501" y="2259648"/>
                    </a:lnTo>
                    <a:lnTo>
                      <a:pt x="1736340" y="2282825"/>
                    </a:lnTo>
                    <a:lnTo>
                      <a:pt x="1725543" y="2306003"/>
                    </a:lnTo>
                    <a:lnTo>
                      <a:pt x="1714429" y="2328228"/>
                    </a:lnTo>
                    <a:lnTo>
                      <a:pt x="1702680" y="2350135"/>
                    </a:lnTo>
                    <a:lnTo>
                      <a:pt x="1696011" y="2360930"/>
                    </a:lnTo>
                    <a:lnTo>
                      <a:pt x="1689978" y="2371725"/>
                    </a:lnTo>
                    <a:lnTo>
                      <a:pt x="1683627" y="2382203"/>
                    </a:lnTo>
                    <a:lnTo>
                      <a:pt x="1676641" y="2392363"/>
                    </a:lnTo>
                    <a:lnTo>
                      <a:pt x="1669973" y="2402205"/>
                    </a:lnTo>
                    <a:lnTo>
                      <a:pt x="1662669" y="2412365"/>
                    </a:lnTo>
                    <a:lnTo>
                      <a:pt x="1655366" y="2422208"/>
                    </a:lnTo>
                    <a:lnTo>
                      <a:pt x="1648380" y="2431415"/>
                    </a:lnTo>
                    <a:lnTo>
                      <a:pt x="1640441" y="2440940"/>
                    </a:lnTo>
                    <a:lnTo>
                      <a:pt x="1632820" y="2449830"/>
                    </a:lnTo>
                    <a:lnTo>
                      <a:pt x="1624564" y="2458720"/>
                    </a:lnTo>
                    <a:lnTo>
                      <a:pt x="1616307" y="2467293"/>
                    </a:lnTo>
                    <a:lnTo>
                      <a:pt x="1608051" y="2475548"/>
                    </a:lnTo>
                    <a:lnTo>
                      <a:pt x="1599478" y="2483485"/>
                    </a:lnTo>
                    <a:lnTo>
                      <a:pt x="1590586" y="2491423"/>
                    </a:lnTo>
                    <a:lnTo>
                      <a:pt x="1581060" y="2499043"/>
                    </a:lnTo>
                    <a:lnTo>
                      <a:pt x="1571851" y="2506345"/>
                    </a:lnTo>
                    <a:lnTo>
                      <a:pt x="1562007" y="2513013"/>
                    </a:lnTo>
                    <a:lnTo>
                      <a:pt x="1552163" y="2519998"/>
                    </a:lnTo>
                    <a:lnTo>
                      <a:pt x="1542319" y="2526030"/>
                    </a:lnTo>
                    <a:lnTo>
                      <a:pt x="1531840" y="2532063"/>
                    </a:lnTo>
                    <a:lnTo>
                      <a:pt x="1521044" y="2537778"/>
                    </a:lnTo>
                    <a:lnTo>
                      <a:pt x="1510247" y="2543175"/>
                    </a:lnTo>
                    <a:lnTo>
                      <a:pt x="1499133" y="2547938"/>
                    </a:lnTo>
                    <a:lnTo>
                      <a:pt x="1487701" y="2552700"/>
                    </a:lnTo>
                    <a:lnTo>
                      <a:pt x="1475635" y="2556828"/>
                    </a:lnTo>
                    <a:lnTo>
                      <a:pt x="1463886" y="2560955"/>
                    </a:lnTo>
                    <a:lnTo>
                      <a:pt x="1451501" y="2564448"/>
                    </a:lnTo>
                    <a:lnTo>
                      <a:pt x="1439117" y="2567623"/>
                    </a:lnTo>
                    <a:lnTo>
                      <a:pt x="1426098" y="2570480"/>
                    </a:lnTo>
                    <a:lnTo>
                      <a:pt x="1412761" y="2572703"/>
                    </a:lnTo>
                    <a:lnTo>
                      <a:pt x="1399106" y="2574925"/>
                    </a:lnTo>
                    <a:lnTo>
                      <a:pt x="1385452" y="2576513"/>
                    </a:lnTo>
                    <a:lnTo>
                      <a:pt x="1371480" y="2577465"/>
                    </a:lnTo>
                    <a:lnTo>
                      <a:pt x="1356555" y="2578100"/>
                    </a:lnTo>
                    <a:lnTo>
                      <a:pt x="1341948" y="2578100"/>
                    </a:lnTo>
                    <a:lnTo>
                      <a:pt x="1334327" y="2578100"/>
                    </a:lnTo>
                    <a:lnTo>
                      <a:pt x="1324165" y="2578100"/>
                    </a:lnTo>
                    <a:lnTo>
                      <a:pt x="1314322" y="2577465"/>
                    </a:lnTo>
                    <a:lnTo>
                      <a:pt x="1304478" y="2576830"/>
                    </a:lnTo>
                    <a:lnTo>
                      <a:pt x="1294951" y="2575560"/>
                    </a:lnTo>
                    <a:lnTo>
                      <a:pt x="1285107" y="2574290"/>
                    </a:lnTo>
                    <a:lnTo>
                      <a:pt x="1275898" y="2572703"/>
                    </a:lnTo>
                    <a:lnTo>
                      <a:pt x="1266372" y="2571115"/>
                    </a:lnTo>
                    <a:lnTo>
                      <a:pt x="1257163" y="2568893"/>
                    </a:lnTo>
                    <a:lnTo>
                      <a:pt x="1247637" y="2566670"/>
                    </a:lnTo>
                    <a:lnTo>
                      <a:pt x="1238746" y="2564130"/>
                    </a:lnTo>
                    <a:lnTo>
                      <a:pt x="1229854" y="2561273"/>
                    </a:lnTo>
                    <a:lnTo>
                      <a:pt x="1220646" y="2558415"/>
                    </a:lnTo>
                    <a:lnTo>
                      <a:pt x="1212072" y="2555240"/>
                    </a:lnTo>
                    <a:lnTo>
                      <a:pt x="1203498" y="2552065"/>
                    </a:lnTo>
                    <a:lnTo>
                      <a:pt x="1194924" y="2548255"/>
                    </a:lnTo>
                    <a:lnTo>
                      <a:pt x="1186351" y="2544445"/>
                    </a:lnTo>
                    <a:lnTo>
                      <a:pt x="1178094" y="2540318"/>
                    </a:lnTo>
                    <a:lnTo>
                      <a:pt x="1169521" y="2536190"/>
                    </a:lnTo>
                    <a:lnTo>
                      <a:pt x="1161264" y="2531745"/>
                    </a:lnTo>
                    <a:lnTo>
                      <a:pt x="1153008" y="2526983"/>
                    </a:lnTo>
                    <a:lnTo>
                      <a:pt x="1137449" y="2517458"/>
                    </a:lnTo>
                    <a:lnTo>
                      <a:pt x="1121889" y="2506980"/>
                    </a:lnTo>
                    <a:lnTo>
                      <a:pt x="1106647" y="2495868"/>
                    </a:lnTo>
                    <a:lnTo>
                      <a:pt x="1092040" y="2484120"/>
                    </a:lnTo>
                    <a:lnTo>
                      <a:pt x="1077750" y="2471420"/>
                    </a:lnTo>
                    <a:lnTo>
                      <a:pt x="1063460" y="2458403"/>
                    </a:lnTo>
                    <a:lnTo>
                      <a:pt x="1049806" y="2444750"/>
                    </a:lnTo>
                    <a:lnTo>
                      <a:pt x="1036469" y="2430780"/>
                    </a:lnTo>
                    <a:lnTo>
                      <a:pt x="1023767" y="2415858"/>
                    </a:lnTo>
                    <a:lnTo>
                      <a:pt x="1011065" y="2400935"/>
                    </a:lnTo>
                    <a:lnTo>
                      <a:pt x="998999" y="2385378"/>
                    </a:lnTo>
                    <a:lnTo>
                      <a:pt x="986932" y="2369503"/>
                    </a:lnTo>
                    <a:lnTo>
                      <a:pt x="975500" y="2352993"/>
                    </a:lnTo>
                    <a:lnTo>
                      <a:pt x="964386" y="2336483"/>
                    </a:lnTo>
                    <a:lnTo>
                      <a:pt x="953272" y="2319655"/>
                    </a:lnTo>
                    <a:lnTo>
                      <a:pt x="942793" y="2302510"/>
                    </a:lnTo>
                    <a:lnTo>
                      <a:pt x="932632" y="2284730"/>
                    </a:lnTo>
                    <a:lnTo>
                      <a:pt x="922470" y="2266633"/>
                    </a:lnTo>
                    <a:lnTo>
                      <a:pt x="913261" y="2249170"/>
                    </a:lnTo>
                    <a:lnTo>
                      <a:pt x="904052" y="2230755"/>
                    </a:lnTo>
                    <a:lnTo>
                      <a:pt x="894844" y="2212975"/>
                    </a:lnTo>
                    <a:lnTo>
                      <a:pt x="886270" y="2194560"/>
                    </a:lnTo>
                    <a:lnTo>
                      <a:pt x="878014" y="2176145"/>
                    </a:lnTo>
                    <a:lnTo>
                      <a:pt x="870075" y="2157413"/>
                    </a:lnTo>
                    <a:lnTo>
                      <a:pt x="862136" y="2138998"/>
                    </a:lnTo>
                    <a:lnTo>
                      <a:pt x="854515" y="2120900"/>
                    </a:lnTo>
                    <a:lnTo>
                      <a:pt x="847529" y="2102485"/>
                    </a:lnTo>
                    <a:lnTo>
                      <a:pt x="840543" y="2084388"/>
                    </a:lnTo>
                    <a:lnTo>
                      <a:pt x="827524" y="2048193"/>
                    </a:lnTo>
                    <a:lnTo>
                      <a:pt x="816092" y="2012950"/>
                    </a:lnTo>
                    <a:lnTo>
                      <a:pt x="805296" y="1978660"/>
                    </a:lnTo>
                    <a:lnTo>
                      <a:pt x="795769" y="1945640"/>
                    </a:lnTo>
                    <a:lnTo>
                      <a:pt x="786561" y="1914525"/>
                    </a:lnTo>
                    <a:lnTo>
                      <a:pt x="779257" y="1884680"/>
                    </a:lnTo>
                    <a:lnTo>
                      <a:pt x="772271" y="1856423"/>
                    </a:lnTo>
                    <a:lnTo>
                      <a:pt x="766238" y="1831023"/>
                    </a:lnTo>
                    <a:lnTo>
                      <a:pt x="761157" y="1807845"/>
                    </a:lnTo>
                    <a:lnTo>
                      <a:pt x="757029" y="1787843"/>
                    </a:lnTo>
                    <a:lnTo>
                      <a:pt x="753536" y="1770698"/>
                    </a:lnTo>
                    <a:lnTo>
                      <a:pt x="749408" y="1746250"/>
                    </a:lnTo>
                    <a:lnTo>
                      <a:pt x="739246" y="1742758"/>
                    </a:lnTo>
                    <a:lnTo>
                      <a:pt x="728767" y="1738948"/>
                    </a:lnTo>
                    <a:lnTo>
                      <a:pt x="718288" y="1734503"/>
                    </a:lnTo>
                    <a:lnTo>
                      <a:pt x="707492" y="1729423"/>
                    </a:lnTo>
                    <a:lnTo>
                      <a:pt x="697013" y="1724025"/>
                    </a:lnTo>
                    <a:lnTo>
                      <a:pt x="686216" y="1718628"/>
                    </a:lnTo>
                    <a:lnTo>
                      <a:pt x="675102" y="1712595"/>
                    </a:lnTo>
                    <a:lnTo>
                      <a:pt x="664306" y="1706245"/>
                    </a:lnTo>
                    <a:lnTo>
                      <a:pt x="653509" y="1699260"/>
                    </a:lnTo>
                    <a:lnTo>
                      <a:pt x="642395" y="1692275"/>
                    </a:lnTo>
                    <a:lnTo>
                      <a:pt x="620802" y="1677352"/>
                    </a:lnTo>
                    <a:lnTo>
                      <a:pt x="599209" y="1661477"/>
                    </a:lnTo>
                    <a:lnTo>
                      <a:pt x="577933" y="1645285"/>
                    </a:lnTo>
                    <a:lnTo>
                      <a:pt x="557293" y="1628775"/>
                    </a:lnTo>
                    <a:lnTo>
                      <a:pt x="536970" y="1612265"/>
                    </a:lnTo>
                    <a:lnTo>
                      <a:pt x="517917" y="1595755"/>
                    </a:lnTo>
                    <a:lnTo>
                      <a:pt x="500134" y="1579562"/>
                    </a:lnTo>
                    <a:lnTo>
                      <a:pt x="482987" y="1564005"/>
                    </a:lnTo>
                    <a:lnTo>
                      <a:pt x="467745" y="1549717"/>
                    </a:lnTo>
                    <a:lnTo>
                      <a:pt x="441071" y="1524317"/>
                    </a:lnTo>
                    <a:lnTo>
                      <a:pt x="419795" y="1502727"/>
                    </a:lnTo>
                    <a:lnTo>
                      <a:pt x="398520" y="1480820"/>
                    </a:lnTo>
                    <a:lnTo>
                      <a:pt x="377562" y="1458277"/>
                    </a:lnTo>
                    <a:lnTo>
                      <a:pt x="356604" y="1435417"/>
                    </a:lnTo>
                    <a:lnTo>
                      <a:pt x="335963" y="1411922"/>
                    </a:lnTo>
                    <a:lnTo>
                      <a:pt x="315323" y="1388427"/>
                    </a:lnTo>
                    <a:lnTo>
                      <a:pt x="295000" y="1363980"/>
                    </a:lnTo>
                    <a:lnTo>
                      <a:pt x="275312" y="1339532"/>
                    </a:lnTo>
                    <a:lnTo>
                      <a:pt x="255624" y="1314132"/>
                    </a:lnTo>
                    <a:lnTo>
                      <a:pt x="236572" y="1289050"/>
                    </a:lnTo>
                    <a:lnTo>
                      <a:pt x="217836" y="1263650"/>
                    </a:lnTo>
                    <a:lnTo>
                      <a:pt x="199419" y="1237932"/>
                    </a:lnTo>
                    <a:lnTo>
                      <a:pt x="181636" y="1212215"/>
                    </a:lnTo>
                    <a:lnTo>
                      <a:pt x="164489" y="1185862"/>
                    </a:lnTo>
                    <a:lnTo>
                      <a:pt x="147976" y="1159827"/>
                    </a:lnTo>
                    <a:lnTo>
                      <a:pt x="131781" y="1133792"/>
                    </a:lnTo>
                    <a:lnTo>
                      <a:pt x="116539" y="1107440"/>
                    </a:lnTo>
                    <a:lnTo>
                      <a:pt x="102250" y="1081087"/>
                    </a:lnTo>
                    <a:lnTo>
                      <a:pt x="88595" y="1055052"/>
                    </a:lnTo>
                    <a:lnTo>
                      <a:pt x="75576" y="1029017"/>
                    </a:lnTo>
                    <a:lnTo>
                      <a:pt x="63509" y="1003300"/>
                    </a:lnTo>
                    <a:lnTo>
                      <a:pt x="52713" y="977265"/>
                    </a:lnTo>
                    <a:lnTo>
                      <a:pt x="42234" y="951547"/>
                    </a:lnTo>
                    <a:lnTo>
                      <a:pt x="37470" y="938847"/>
                    </a:lnTo>
                    <a:lnTo>
                      <a:pt x="33342" y="926147"/>
                    </a:lnTo>
                    <a:lnTo>
                      <a:pt x="28897" y="913765"/>
                    </a:lnTo>
                    <a:lnTo>
                      <a:pt x="25086" y="901065"/>
                    </a:lnTo>
                    <a:lnTo>
                      <a:pt x="21276" y="888365"/>
                    </a:lnTo>
                    <a:lnTo>
                      <a:pt x="18100" y="876300"/>
                    </a:lnTo>
                    <a:lnTo>
                      <a:pt x="14925" y="863917"/>
                    </a:lnTo>
                    <a:lnTo>
                      <a:pt x="12067" y="851852"/>
                    </a:lnTo>
                    <a:lnTo>
                      <a:pt x="9526" y="839470"/>
                    </a:lnTo>
                    <a:lnTo>
                      <a:pt x="7304" y="827722"/>
                    </a:lnTo>
                    <a:lnTo>
                      <a:pt x="5081" y="815975"/>
                    </a:lnTo>
                    <a:lnTo>
                      <a:pt x="3811" y="803910"/>
                    </a:lnTo>
                    <a:lnTo>
                      <a:pt x="2223" y="792480"/>
                    </a:lnTo>
                    <a:lnTo>
                      <a:pt x="1270" y="781050"/>
                    </a:lnTo>
                    <a:lnTo>
                      <a:pt x="635" y="769620"/>
                    </a:lnTo>
                    <a:lnTo>
                      <a:pt x="0" y="758190"/>
                    </a:lnTo>
                    <a:lnTo>
                      <a:pt x="0" y="746760"/>
                    </a:lnTo>
                    <a:lnTo>
                      <a:pt x="635" y="735965"/>
                    </a:lnTo>
                    <a:lnTo>
                      <a:pt x="1588" y="718185"/>
                    </a:lnTo>
                    <a:lnTo>
                      <a:pt x="3175" y="700405"/>
                    </a:lnTo>
                    <a:lnTo>
                      <a:pt x="5081" y="683260"/>
                    </a:lnTo>
                    <a:lnTo>
                      <a:pt x="7621" y="666115"/>
                    </a:lnTo>
                    <a:lnTo>
                      <a:pt x="10479" y="649605"/>
                    </a:lnTo>
                    <a:lnTo>
                      <a:pt x="13972" y="633412"/>
                    </a:lnTo>
                    <a:lnTo>
                      <a:pt x="17465" y="617855"/>
                    </a:lnTo>
                    <a:lnTo>
                      <a:pt x="21276" y="602297"/>
                    </a:lnTo>
                    <a:lnTo>
                      <a:pt x="25721" y="586740"/>
                    </a:lnTo>
                    <a:lnTo>
                      <a:pt x="30802" y="572135"/>
                    </a:lnTo>
                    <a:lnTo>
                      <a:pt x="35883" y="557530"/>
                    </a:lnTo>
                    <a:lnTo>
                      <a:pt x="41281" y="543560"/>
                    </a:lnTo>
                    <a:lnTo>
                      <a:pt x="46997" y="529907"/>
                    </a:lnTo>
                    <a:lnTo>
                      <a:pt x="52713" y="516572"/>
                    </a:lnTo>
                    <a:lnTo>
                      <a:pt x="59063" y="503237"/>
                    </a:lnTo>
                    <a:lnTo>
                      <a:pt x="65732" y="490855"/>
                    </a:lnTo>
                    <a:lnTo>
                      <a:pt x="72400" y="478155"/>
                    </a:lnTo>
                    <a:lnTo>
                      <a:pt x="79386" y="466407"/>
                    </a:lnTo>
                    <a:lnTo>
                      <a:pt x="86372" y="454342"/>
                    </a:lnTo>
                    <a:lnTo>
                      <a:pt x="93994" y="442912"/>
                    </a:lnTo>
                    <a:lnTo>
                      <a:pt x="101615" y="431800"/>
                    </a:lnTo>
                    <a:lnTo>
                      <a:pt x="109553" y="421005"/>
                    </a:lnTo>
                    <a:lnTo>
                      <a:pt x="117174" y="410527"/>
                    </a:lnTo>
                    <a:lnTo>
                      <a:pt x="125431" y="400685"/>
                    </a:lnTo>
                    <a:lnTo>
                      <a:pt x="133369" y="390842"/>
                    </a:lnTo>
                    <a:lnTo>
                      <a:pt x="141625" y="381000"/>
                    </a:lnTo>
                    <a:lnTo>
                      <a:pt x="149882" y="371792"/>
                    </a:lnTo>
                    <a:lnTo>
                      <a:pt x="158455" y="362902"/>
                    </a:lnTo>
                    <a:lnTo>
                      <a:pt x="166711" y="354012"/>
                    </a:lnTo>
                    <a:lnTo>
                      <a:pt x="175285" y="345757"/>
                    </a:lnTo>
                    <a:lnTo>
                      <a:pt x="183541" y="337502"/>
                    </a:lnTo>
                    <a:lnTo>
                      <a:pt x="192115" y="330200"/>
                    </a:lnTo>
                    <a:lnTo>
                      <a:pt x="208945" y="314959"/>
                    </a:lnTo>
                    <a:lnTo>
                      <a:pt x="226093" y="301625"/>
                    </a:lnTo>
                    <a:lnTo>
                      <a:pt x="242605" y="288925"/>
                    </a:lnTo>
                    <a:lnTo>
                      <a:pt x="258800" y="277495"/>
                    </a:lnTo>
                    <a:lnTo>
                      <a:pt x="272357" y="268175"/>
                    </a:lnTo>
                    <a:lnTo>
                      <a:pt x="271149" y="257634"/>
                    </a:lnTo>
                    <a:lnTo>
                      <a:pt x="270193" y="246530"/>
                    </a:lnTo>
                    <a:lnTo>
                      <a:pt x="269875" y="234791"/>
                    </a:lnTo>
                    <a:lnTo>
                      <a:pt x="270193" y="223686"/>
                    </a:lnTo>
                    <a:lnTo>
                      <a:pt x="271149" y="212582"/>
                    </a:lnTo>
                    <a:lnTo>
                      <a:pt x="272422" y="201477"/>
                    </a:lnTo>
                    <a:lnTo>
                      <a:pt x="274651" y="190690"/>
                    </a:lnTo>
                    <a:lnTo>
                      <a:pt x="277199" y="179903"/>
                    </a:lnTo>
                    <a:lnTo>
                      <a:pt x="280064" y="169433"/>
                    </a:lnTo>
                    <a:lnTo>
                      <a:pt x="283567" y="158963"/>
                    </a:lnTo>
                    <a:lnTo>
                      <a:pt x="287388" y="149127"/>
                    </a:lnTo>
                    <a:lnTo>
                      <a:pt x="291846" y="139292"/>
                    </a:lnTo>
                    <a:lnTo>
                      <a:pt x="296622" y="130091"/>
                    </a:lnTo>
                    <a:lnTo>
                      <a:pt x="302035" y="120573"/>
                    </a:lnTo>
                    <a:lnTo>
                      <a:pt x="307766" y="111689"/>
                    </a:lnTo>
                    <a:lnTo>
                      <a:pt x="313816" y="103123"/>
                    </a:lnTo>
                    <a:lnTo>
                      <a:pt x="320821" y="94874"/>
                    </a:lnTo>
                    <a:lnTo>
                      <a:pt x="327508" y="86942"/>
                    </a:lnTo>
                    <a:lnTo>
                      <a:pt x="334831" y="79010"/>
                    </a:lnTo>
                    <a:lnTo>
                      <a:pt x="342792" y="71713"/>
                    </a:lnTo>
                    <a:lnTo>
                      <a:pt x="350752" y="65050"/>
                    </a:lnTo>
                    <a:lnTo>
                      <a:pt x="359031" y="58071"/>
                    </a:lnTo>
                    <a:lnTo>
                      <a:pt x="367628" y="52042"/>
                    </a:lnTo>
                    <a:lnTo>
                      <a:pt x="376543" y="46331"/>
                    </a:lnTo>
                    <a:lnTo>
                      <a:pt x="386096" y="41255"/>
                    </a:lnTo>
                    <a:lnTo>
                      <a:pt x="395330" y="36179"/>
                    </a:lnTo>
                    <a:lnTo>
                      <a:pt x="405201" y="31737"/>
                    </a:lnTo>
                    <a:lnTo>
                      <a:pt x="415072" y="27930"/>
                    </a:lnTo>
                    <a:lnTo>
                      <a:pt x="425579" y="24440"/>
                    </a:lnTo>
                    <a:lnTo>
                      <a:pt x="436087" y="21584"/>
                    </a:lnTo>
                    <a:lnTo>
                      <a:pt x="446913" y="19046"/>
                    </a:lnTo>
                    <a:lnTo>
                      <a:pt x="457739" y="16825"/>
                    </a:lnTo>
                    <a:lnTo>
                      <a:pt x="468883" y="15556"/>
                    </a:lnTo>
                    <a:lnTo>
                      <a:pt x="480028" y="14604"/>
                    </a:lnTo>
                    <a:lnTo>
                      <a:pt x="491172" y="14287"/>
                    </a:lnTo>
                    <a:lnTo>
                      <a:pt x="502635" y="14604"/>
                    </a:lnTo>
                    <a:lnTo>
                      <a:pt x="514098" y="15556"/>
                    </a:lnTo>
                    <a:lnTo>
                      <a:pt x="525243" y="16825"/>
                    </a:lnTo>
                    <a:lnTo>
                      <a:pt x="536069" y="19046"/>
                    </a:lnTo>
                    <a:lnTo>
                      <a:pt x="546895" y="21584"/>
                    </a:lnTo>
                    <a:lnTo>
                      <a:pt x="557402" y="24440"/>
                    </a:lnTo>
                    <a:lnTo>
                      <a:pt x="567273" y="27930"/>
                    </a:lnTo>
                    <a:lnTo>
                      <a:pt x="577462" y="31737"/>
                    </a:lnTo>
                    <a:lnTo>
                      <a:pt x="587333" y="36179"/>
                    </a:lnTo>
                    <a:lnTo>
                      <a:pt x="596886" y="41255"/>
                    </a:lnTo>
                    <a:lnTo>
                      <a:pt x="606438" y="46331"/>
                    </a:lnTo>
                    <a:lnTo>
                      <a:pt x="615354" y="52042"/>
                    </a:lnTo>
                    <a:lnTo>
                      <a:pt x="623951" y="58071"/>
                    </a:lnTo>
                    <a:lnTo>
                      <a:pt x="632229" y="65050"/>
                    </a:lnTo>
                    <a:lnTo>
                      <a:pt x="640190" y="71713"/>
                    </a:lnTo>
                    <a:lnTo>
                      <a:pt x="647832" y="79010"/>
                    </a:lnTo>
                    <a:lnTo>
                      <a:pt x="655474" y="86942"/>
                    </a:lnTo>
                    <a:lnTo>
                      <a:pt x="662160" y="94874"/>
                    </a:lnTo>
                    <a:lnTo>
                      <a:pt x="668529" y="103123"/>
                    </a:lnTo>
                    <a:lnTo>
                      <a:pt x="674897" y="111689"/>
                    </a:lnTo>
                    <a:lnTo>
                      <a:pt x="680628" y="120573"/>
                    </a:lnTo>
                    <a:lnTo>
                      <a:pt x="686041" y="130091"/>
                    </a:lnTo>
                    <a:lnTo>
                      <a:pt x="691136" y="139292"/>
                    </a:lnTo>
                    <a:lnTo>
                      <a:pt x="695275" y="149127"/>
                    </a:lnTo>
                    <a:lnTo>
                      <a:pt x="699415" y="158963"/>
                    </a:lnTo>
                    <a:lnTo>
                      <a:pt x="702917" y="169433"/>
                    </a:lnTo>
                    <a:lnTo>
                      <a:pt x="705783" y="179903"/>
                    </a:lnTo>
                    <a:lnTo>
                      <a:pt x="708330" y="190690"/>
                    </a:lnTo>
                    <a:lnTo>
                      <a:pt x="710241" y="201477"/>
                    </a:lnTo>
                    <a:lnTo>
                      <a:pt x="711514" y="212582"/>
                    </a:lnTo>
                    <a:lnTo>
                      <a:pt x="712151" y="223686"/>
                    </a:lnTo>
                    <a:lnTo>
                      <a:pt x="712788" y="234791"/>
                    </a:lnTo>
                    <a:lnTo>
                      <a:pt x="712151" y="246530"/>
                    </a:lnTo>
                    <a:lnTo>
                      <a:pt x="711514" y="257634"/>
                    </a:lnTo>
                    <a:lnTo>
                      <a:pt x="710241" y="268739"/>
                    </a:lnTo>
                    <a:lnTo>
                      <a:pt x="708330" y="279526"/>
                    </a:lnTo>
                    <a:lnTo>
                      <a:pt x="705783" y="290313"/>
                    </a:lnTo>
                    <a:lnTo>
                      <a:pt x="702917" y="300783"/>
                    </a:lnTo>
                    <a:lnTo>
                      <a:pt x="699415" y="310619"/>
                    </a:lnTo>
                    <a:lnTo>
                      <a:pt x="695275" y="320771"/>
                    </a:lnTo>
                    <a:lnTo>
                      <a:pt x="691136" y="330607"/>
                    </a:lnTo>
                    <a:lnTo>
                      <a:pt x="686041" y="340125"/>
                    </a:lnTo>
                    <a:lnTo>
                      <a:pt x="680628" y="349643"/>
                    </a:lnTo>
                    <a:lnTo>
                      <a:pt x="674897" y="358527"/>
                    </a:lnTo>
                    <a:lnTo>
                      <a:pt x="668529" y="367093"/>
                    </a:lnTo>
                    <a:lnTo>
                      <a:pt x="662160" y="375342"/>
                    </a:lnTo>
                    <a:lnTo>
                      <a:pt x="655474" y="383274"/>
                    </a:lnTo>
                    <a:lnTo>
                      <a:pt x="647832" y="390889"/>
                    </a:lnTo>
                    <a:lnTo>
                      <a:pt x="640190" y="398503"/>
                    </a:lnTo>
                    <a:lnTo>
                      <a:pt x="632229" y="405166"/>
                    </a:lnTo>
                    <a:lnTo>
                      <a:pt x="623951" y="411511"/>
                    </a:lnTo>
                    <a:lnTo>
                      <a:pt x="615354" y="417857"/>
                    </a:lnTo>
                    <a:lnTo>
                      <a:pt x="606438" y="423568"/>
                    </a:lnTo>
                    <a:lnTo>
                      <a:pt x="596886" y="428961"/>
                    </a:lnTo>
                    <a:lnTo>
                      <a:pt x="587333" y="434038"/>
                    </a:lnTo>
                    <a:lnTo>
                      <a:pt x="577462" y="438162"/>
                    </a:lnTo>
                    <a:lnTo>
                      <a:pt x="567273" y="442287"/>
                    </a:lnTo>
                    <a:lnTo>
                      <a:pt x="557402" y="445777"/>
                    </a:lnTo>
                    <a:lnTo>
                      <a:pt x="546895" y="448632"/>
                    </a:lnTo>
                    <a:lnTo>
                      <a:pt x="536069" y="451170"/>
                    </a:lnTo>
                    <a:lnTo>
                      <a:pt x="525243" y="453074"/>
                    </a:lnTo>
                    <a:lnTo>
                      <a:pt x="514098" y="454343"/>
                    </a:lnTo>
                    <a:lnTo>
                      <a:pt x="502635" y="455295"/>
                    </a:lnTo>
                    <a:lnTo>
                      <a:pt x="491172" y="455612"/>
                    </a:lnTo>
                    <a:lnTo>
                      <a:pt x="480028" y="455295"/>
                    </a:lnTo>
                    <a:lnTo>
                      <a:pt x="468883" y="454343"/>
                    </a:lnTo>
                    <a:lnTo>
                      <a:pt x="457739" y="453074"/>
                    </a:lnTo>
                    <a:lnTo>
                      <a:pt x="446913" y="451170"/>
                    </a:lnTo>
                    <a:lnTo>
                      <a:pt x="436087" y="448632"/>
                    </a:lnTo>
                    <a:lnTo>
                      <a:pt x="425579" y="445777"/>
                    </a:lnTo>
                    <a:lnTo>
                      <a:pt x="415072" y="442287"/>
                    </a:lnTo>
                    <a:lnTo>
                      <a:pt x="405201" y="438162"/>
                    </a:lnTo>
                    <a:lnTo>
                      <a:pt x="395330" y="434038"/>
                    </a:lnTo>
                    <a:lnTo>
                      <a:pt x="386096" y="428961"/>
                    </a:lnTo>
                    <a:lnTo>
                      <a:pt x="376543" y="423568"/>
                    </a:lnTo>
                    <a:lnTo>
                      <a:pt x="367628" y="417857"/>
                    </a:lnTo>
                    <a:lnTo>
                      <a:pt x="359031" y="411511"/>
                    </a:lnTo>
                    <a:lnTo>
                      <a:pt x="350752" y="405166"/>
                    </a:lnTo>
                    <a:lnTo>
                      <a:pt x="342792" y="398503"/>
                    </a:lnTo>
                    <a:lnTo>
                      <a:pt x="334831" y="390889"/>
                    </a:lnTo>
                    <a:lnTo>
                      <a:pt x="327508" y="383274"/>
                    </a:lnTo>
                    <a:lnTo>
                      <a:pt x="320821" y="375342"/>
                    </a:lnTo>
                    <a:lnTo>
                      <a:pt x="313816" y="367093"/>
                    </a:lnTo>
                    <a:lnTo>
                      <a:pt x="307766" y="358527"/>
                    </a:lnTo>
                    <a:lnTo>
                      <a:pt x="302035" y="349643"/>
                    </a:lnTo>
                    <a:lnTo>
                      <a:pt x="298339" y="343145"/>
                    </a:lnTo>
                    <a:lnTo>
                      <a:pt x="296905" y="344170"/>
                    </a:lnTo>
                    <a:lnTo>
                      <a:pt x="283251" y="353695"/>
                    </a:lnTo>
                    <a:lnTo>
                      <a:pt x="268644" y="364807"/>
                    </a:lnTo>
                    <a:lnTo>
                      <a:pt x="254672" y="376555"/>
                    </a:lnTo>
                    <a:lnTo>
                      <a:pt x="240382" y="389255"/>
                    </a:lnTo>
                    <a:lnTo>
                      <a:pt x="225775" y="402907"/>
                    </a:lnTo>
                    <a:lnTo>
                      <a:pt x="211485" y="417830"/>
                    </a:lnTo>
                    <a:lnTo>
                      <a:pt x="204499" y="425450"/>
                    </a:lnTo>
                    <a:lnTo>
                      <a:pt x="197196" y="433705"/>
                    </a:lnTo>
                    <a:lnTo>
                      <a:pt x="190527" y="441642"/>
                    </a:lnTo>
                    <a:lnTo>
                      <a:pt x="183541" y="450215"/>
                    </a:lnTo>
                    <a:lnTo>
                      <a:pt x="176873" y="458787"/>
                    </a:lnTo>
                    <a:lnTo>
                      <a:pt x="169887" y="467995"/>
                    </a:lnTo>
                    <a:lnTo>
                      <a:pt x="163536" y="477202"/>
                    </a:lnTo>
                    <a:lnTo>
                      <a:pt x="156868" y="486727"/>
                    </a:lnTo>
                    <a:lnTo>
                      <a:pt x="150834" y="496570"/>
                    </a:lnTo>
                    <a:lnTo>
                      <a:pt x="144801" y="507047"/>
                    </a:lnTo>
                    <a:lnTo>
                      <a:pt x="139085" y="517525"/>
                    </a:lnTo>
                    <a:lnTo>
                      <a:pt x="133369" y="527685"/>
                    </a:lnTo>
                    <a:lnTo>
                      <a:pt x="127971" y="539115"/>
                    </a:lnTo>
                    <a:lnTo>
                      <a:pt x="122573" y="550227"/>
                    </a:lnTo>
                    <a:lnTo>
                      <a:pt x="117492" y="561657"/>
                    </a:lnTo>
                    <a:lnTo>
                      <a:pt x="112729" y="573405"/>
                    </a:lnTo>
                    <a:lnTo>
                      <a:pt x="107966" y="585787"/>
                    </a:lnTo>
                    <a:lnTo>
                      <a:pt x="103837" y="597852"/>
                    </a:lnTo>
                    <a:lnTo>
                      <a:pt x="99709" y="610870"/>
                    </a:lnTo>
                    <a:lnTo>
                      <a:pt x="96216" y="623887"/>
                    </a:lnTo>
                    <a:lnTo>
                      <a:pt x="92723" y="637222"/>
                    </a:lnTo>
                    <a:lnTo>
                      <a:pt x="89230" y="650875"/>
                    </a:lnTo>
                    <a:lnTo>
                      <a:pt x="86690" y="664845"/>
                    </a:lnTo>
                    <a:lnTo>
                      <a:pt x="84467" y="679132"/>
                    </a:lnTo>
                    <a:lnTo>
                      <a:pt x="82244" y="693737"/>
                    </a:lnTo>
                    <a:lnTo>
                      <a:pt x="80657" y="708660"/>
                    </a:lnTo>
                    <a:lnTo>
                      <a:pt x="79386" y="723900"/>
                    </a:lnTo>
                    <a:lnTo>
                      <a:pt x="78434" y="739140"/>
                    </a:lnTo>
                    <a:lnTo>
                      <a:pt x="78116" y="751840"/>
                    </a:lnTo>
                    <a:lnTo>
                      <a:pt x="78434" y="764857"/>
                    </a:lnTo>
                    <a:lnTo>
                      <a:pt x="79386" y="777875"/>
                    </a:lnTo>
                    <a:lnTo>
                      <a:pt x="80339" y="790892"/>
                    </a:lnTo>
                    <a:lnTo>
                      <a:pt x="82244" y="804227"/>
                    </a:lnTo>
                    <a:lnTo>
                      <a:pt x="84467" y="817880"/>
                    </a:lnTo>
                    <a:lnTo>
                      <a:pt x="87325" y="832167"/>
                    </a:lnTo>
                    <a:lnTo>
                      <a:pt x="90501" y="846137"/>
                    </a:lnTo>
                    <a:lnTo>
                      <a:pt x="93994" y="860425"/>
                    </a:lnTo>
                    <a:lnTo>
                      <a:pt x="98122" y="874712"/>
                    </a:lnTo>
                    <a:lnTo>
                      <a:pt x="102567" y="889317"/>
                    </a:lnTo>
                    <a:lnTo>
                      <a:pt x="107648" y="903922"/>
                    </a:lnTo>
                    <a:lnTo>
                      <a:pt x="112729" y="918845"/>
                    </a:lnTo>
                    <a:lnTo>
                      <a:pt x="118445" y="933450"/>
                    </a:lnTo>
                    <a:lnTo>
                      <a:pt x="124478" y="948690"/>
                    </a:lnTo>
                    <a:lnTo>
                      <a:pt x="131146" y="963612"/>
                    </a:lnTo>
                    <a:lnTo>
                      <a:pt x="137815" y="979170"/>
                    </a:lnTo>
                    <a:lnTo>
                      <a:pt x="145118" y="994092"/>
                    </a:lnTo>
                    <a:lnTo>
                      <a:pt x="152739" y="1009650"/>
                    </a:lnTo>
                    <a:lnTo>
                      <a:pt x="160678" y="1025207"/>
                    </a:lnTo>
                    <a:lnTo>
                      <a:pt x="168934" y="1040447"/>
                    </a:lnTo>
                    <a:lnTo>
                      <a:pt x="177190" y="1056005"/>
                    </a:lnTo>
                    <a:lnTo>
                      <a:pt x="186082" y="1071562"/>
                    </a:lnTo>
                    <a:lnTo>
                      <a:pt x="194973" y="1087120"/>
                    </a:lnTo>
                    <a:lnTo>
                      <a:pt x="204499" y="1102677"/>
                    </a:lnTo>
                    <a:lnTo>
                      <a:pt x="213708" y="1118235"/>
                    </a:lnTo>
                    <a:lnTo>
                      <a:pt x="233396" y="1149032"/>
                    </a:lnTo>
                    <a:lnTo>
                      <a:pt x="254354" y="1180147"/>
                    </a:lnTo>
                    <a:lnTo>
                      <a:pt x="275947" y="1210945"/>
                    </a:lnTo>
                    <a:lnTo>
                      <a:pt x="279123" y="1209992"/>
                    </a:lnTo>
                    <a:lnTo>
                      <a:pt x="282616" y="1209357"/>
                    </a:lnTo>
                    <a:lnTo>
                      <a:pt x="286109" y="1208405"/>
                    </a:lnTo>
                    <a:lnTo>
                      <a:pt x="289602" y="1208405"/>
                    </a:lnTo>
                    <a:lnTo>
                      <a:pt x="1358778" y="1208405"/>
                    </a:lnTo>
                    <a:lnTo>
                      <a:pt x="1379418" y="1181100"/>
                    </a:lnTo>
                    <a:lnTo>
                      <a:pt x="1399106" y="1153477"/>
                    </a:lnTo>
                    <a:lnTo>
                      <a:pt x="1418159" y="1125855"/>
                    </a:lnTo>
                    <a:lnTo>
                      <a:pt x="1436259" y="1098232"/>
                    </a:lnTo>
                    <a:lnTo>
                      <a:pt x="1444833" y="1084580"/>
                    </a:lnTo>
                    <a:lnTo>
                      <a:pt x="1453089" y="1070292"/>
                    </a:lnTo>
                    <a:lnTo>
                      <a:pt x="1461345" y="1056640"/>
                    </a:lnTo>
                    <a:lnTo>
                      <a:pt x="1469284" y="1042670"/>
                    </a:lnTo>
                    <a:lnTo>
                      <a:pt x="1476905" y="1029017"/>
                    </a:lnTo>
                    <a:lnTo>
                      <a:pt x="1483891" y="1015365"/>
                    </a:lnTo>
                    <a:lnTo>
                      <a:pt x="1490877" y="1001395"/>
                    </a:lnTo>
                    <a:lnTo>
                      <a:pt x="1497228" y="987742"/>
                    </a:lnTo>
                    <a:lnTo>
                      <a:pt x="1503261" y="974407"/>
                    </a:lnTo>
                    <a:lnTo>
                      <a:pt x="1509612" y="960755"/>
                    </a:lnTo>
                    <a:lnTo>
                      <a:pt x="1515010" y="947102"/>
                    </a:lnTo>
                    <a:lnTo>
                      <a:pt x="1520091" y="933767"/>
                    </a:lnTo>
                    <a:lnTo>
                      <a:pt x="1524537" y="920432"/>
                    </a:lnTo>
                    <a:lnTo>
                      <a:pt x="1528982" y="907097"/>
                    </a:lnTo>
                    <a:lnTo>
                      <a:pt x="1533110" y="893762"/>
                    </a:lnTo>
                    <a:lnTo>
                      <a:pt x="1536604" y="881062"/>
                    </a:lnTo>
                    <a:lnTo>
                      <a:pt x="1539779" y="868045"/>
                    </a:lnTo>
                    <a:lnTo>
                      <a:pt x="1542637" y="855027"/>
                    </a:lnTo>
                    <a:lnTo>
                      <a:pt x="1544860" y="842327"/>
                    </a:lnTo>
                    <a:lnTo>
                      <a:pt x="1546447" y="829945"/>
                    </a:lnTo>
                    <a:lnTo>
                      <a:pt x="1548035" y="817245"/>
                    </a:lnTo>
                    <a:lnTo>
                      <a:pt x="1548670" y="805180"/>
                    </a:lnTo>
                    <a:lnTo>
                      <a:pt x="1549305" y="792797"/>
                    </a:lnTo>
                    <a:lnTo>
                      <a:pt x="1548988" y="781050"/>
                    </a:lnTo>
                    <a:lnTo>
                      <a:pt x="1548670" y="765175"/>
                    </a:lnTo>
                    <a:lnTo>
                      <a:pt x="1547718" y="749935"/>
                    </a:lnTo>
                    <a:lnTo>
                      <a:pt x="1546130" y="735012"/>
                    </a:lnTo>
                    <a:lnTo>
                      <a:pt x="1544542" y="719772"/>
                    </a:lnTo>
                    <a:lnTo>
                      <a:pt x="1542319" y="705485"/>
                    </a:lnTo>
                    <a:lnTo>
                      <a:pt x="1539779" y="691197"/>
                    </a:lnTo>
                    <a:lnTo>
                      <a:pt x="1537238" y="676592"/>
                    </a:lnTo>
                    <a:lnTo>
                      <a:pt x="1534063" y="662940"/>
                    </a:lnTo>
                    <a:lnTo>
                      <a:pt x="1530252" y="649287"/>
                    </a:lnTo>
                    <a:lnTo>
                      <a:pt x="1526760" y="635952"/>
                    </a:lnTo>
                    <a:lnTo>
                      <a:pt x="1522949" y="623252"/>
                    </a:lnTo>
                    <a:lnTo>
                      <a:pt x="1518503" y="610235"/>
                    </a:lnTo>
                    <a:lnTo>
                      <a:pt x="1513740" y="597535"/>
                    </a:lnTo>
                    <a:lnTo>
                      <a:pt x="1508660" y="585470"/>
                    </a:lnTo>
                    <a:lnTo>
                      <a:pt x="1503896" y="573087"/>
                    </a:lnTo>
                    <a:lnTo>
                      <a:pt x="1498498" y="561340"/>
                    </a:lnTo>
                    <a:lnTo>
                      <a:pt x="1492465" y="549910"/>
                    </a:lnTo>
                    <a:lnTo>
                      <a:pt x="1486749" y="538162"/>
                    </a:lnTo>
                    <a:lnTo>
                      <a:pt x="1480715" y="527050"/>
                    </a:lnTo>
                    <a:lnTo>
                      <a:pt x="1474682" y="516255"/>
                    </a:lnTo>
                    <a:lnTo>
                      <a:pt x="1468014" y="505460"/>
                    </a:lnTo>
                    <a:lnTo>
                      <a:pt x="1461663" y="494982"/>
                    </a:lnTo>
                    <a:lnTo>
                      <a:pt x="1454994" y="485140"/>
                    </a:lnTo>
                    <a:lnTo>
                      <a:pt x="1447691" y="475297"/>
                    </a:lnTo>
                    <a:lnTo>
                      <a:pt x="1440705" y="465772"/>
                    </a:lnTo>
                    <a:lnTo>
                      <a:pt x="1433401" y="455930"/>
                    </a:lnTo>
                    <a:lnTo>
                      <a:pt x="1426098" y="447040"/>
                    </a:lnTo>
                    <a:lnTo>
                      <a:pt x="1418476" y="437832"/>
                    </a:lnTo>
                    <a:lnTo>
                      <a:pt x="1410855" y="428942"/>
                    </a:lnTo>
                    <a:lnTo>
                      <a:pt x="1402917" y="420370"/>
                    </a:lnTo>
                    <a:lnTo>
                      <a:pt x="1395296" y="412115"/>
                    </a:lnTo>
                    <a:lnTo>
                      <a:pt x="1387357" y="404177"/>
                    </a:lnTo>
                    <a:lnTo>
                      <a:pt x="1371480" y="388302"/>
                    </a:lnTo>
                    <a:lnTo>
                      <a:pt x="1355285" y="374015"/>
                    </a:lnTo>
                    <a:lnTo>
                      <a:pt x="1338772" y="360045"/>
                    </a:lnTo>
                    <a:lnTo>
                      <a:pt x="1322260" y="347027"/>
                    </a:lnTo>
                    <a:lnTo>
                      <a:pt x="1306065" y="334962"/>
                    </a:lnTo>
                    <a:lnTo>
                      <a:pt x="1289870" y="323850"/>
                    </a:lnTo>
                    <a:lnTo>
                      <a:pt x="1273676" y="313372"/>
                    </a:lnTo>
                    <a:lnTo>
                      <a:pt x="1262693" y="306783"/>
                    </a:lnTo>
                    <a:lnTo>
                      <a:pt x="1262392" y="307587"/>
                    </a:lnTo>
                    <a:lnTo>
                      <a:pt x="1257633" y="317458"/>
                    </a:lnTo>
                    <a:lnTo>
                      <a:pt x="1252874" y="327011"/>
                    </a:lnTo>
                    <a:lnTo>
                      <a:pt x="1247481" y="336563"/>
                    </a:lnTo>
                    <a:lnTo>
                      <a:pt x="1241770" y="345160"/>
                    </a:lnTo>
                    <a:lnTo>
                      <a:pt x="1235742" y="353757"/>
                    </a:lnTo>
                    <a:lnTo>
                      <a:pt x="1229079" y="362354"/>
                    </a:lnTo>
                    <a:lnTo>
                      <a:pt x="1222416" y="370315"/>
                    </a:lnTo>
                    <a:lnTo>
                      <a:pt x="1214802" y="377957"/>
                    </a:lnTo>
                    <a:lnTo>
                      <a:pt x="1207187" y="385599"/>
                    </a:lnTo>
                    <a:lnTo>
                      <a:pt x="1199255" y="392285"/>
                    </a:lnTo>
                    <a:lnTo>
                      <a:pt x="1190689" y="398972"/>
                    </a:lnTo>
                    <a:lnTo>
                      <a:pt x="1182123" y="405022"/>
                    </a:lnTo>
                    <a:lnTo>
                      <a:pt x="1173239" y="410753"/>
                    </a:lnTo>
                    <a:lnTo>
                      <a:pt x="1164038" y="416166"/>
                    </a:lnTo>
                    <a:lnTo>
                      <a:pt x="1154520" y="421261"/>
                    </a:lnTo>
                    <a:lnTo>
                      <a:pt x="1144684" y="425719"/>
                    </a:lnTo>
                    <a:lnTo>
                      <a:pt x="1134849" y="429540"/>
                    </a:lnTo>
                    <a:lnTo>
                      <a:pt x="1124696" y="432724"/>
                    </a:lnTo>
                    <a:lnTo>
                      <a:pt x="1114226" y="435908"/>
                    </a:lnTo>
                    <a:lnTo>
                      <a:pt x="1103439" y="438455"/>
                    </a:lnTo>
                    <a:lnTo>
                      <a:pt x="1092652" y="440366"/>
                    </a:lnTo>
                    <a:lnTo>
                      <a:pt x="1081547" y="441639"/>
                    </a:lnTo>
                    <a:lnTo>
                      <a:pt x="1070443" y="442595"/>
                    </a:lnTo>
                    <a:lnTo>
                      <a:pt x="1059021" y="442913"/>
                    </a:lnTo>
                    <a:lnTo>
                      <a:pt x="1047917" y="442595"/>
                    </a:lnTo>
                    <a:lnTo>
                      <a:pt x="1036178" y="441639"/>
                    </a:lnTo>
                    <a:lnTo>
                      <a:pt x="1025390" y="440366"/>
                    </a:lnTo>
                    <a:lnTo>
                      <a:pt x="1014286" y="438455"/>
                    </a:lnTo>
                    <a:lnTo>
                      <a:pt x="1003816" y="435908"/>
                    </a:lnTo>
                    <a:lnTo>
                      <a:pt x="993663" y="432724"/>
                    </a:lnTo>
                    <a:lnTo>
                      <a:pt x="983193" y="429540"/>
                    </a:lnTo>
                    <a:lnTo>
                      <a:pt x="973040" y="425719"/>
                    </a:lnTo>
                    <a:lnTo>
                      <a:pt x="963205" y="421261"/>
                    </a:lnTo>
                    <a:lnTo>
                      <a:pt x="954004" y="416166"/>
                    </a:lnTo>
                    <a:lnTo>
                      <a:pt x="944486" y="410753"/>
                    </a:lnTo>
                    <a:lnTo>
                      <a:pt x="935602" y="405022"/>
                    </a:lnTo>
                    <a:lnTo>
                      <a:pt x="927036" y="398972"/>
                    </a:lnTo>
                    <a:lnTo>
                      <a:pt x="918787" y="392285"/>
                    </a:lnTo>
                    <a:lnTo>
                      <a:pt x="910538" y="385599"/>
                    </a:lnTo>
                    <a:lnTo>
                      <a:pt x="902923" y="377957"/>
                    </a:lnTo>
                    <a:lnTo>
                      <a:pt x="895626" y="370315"/>
                    </a:lnTo>
                    <a:lnTo>
                      <a:pt x="888646" y="362354"/>
                    </a:lnTo>
                    <a:lnTo>
                      <a:pt x="881984" y="353757"/>
                    </a:lnTo>
                    <a:lnTo>
                      <a:pt x="875955" y="345160"/>
                    </a:lnTo>
                    <a:lnTo>
                      <a:pt x="870244" y="336563"/>
                    </a:lnTo>
                    <a:lnTo>
                      <a:pt x="864851" y="327011"/>
                    </a:lnTo>
                    <a:lnTo>
                      <a:pt x="860092" y="317458"/>
                    </a:lnTo>
                    <a:lnTo>
                      <a:pt x="855650" y="307587"/>
                    </a:lnTo>
                    <a:lnTo>
                      <a:pt x="851843" y="297398"/>
                    </a:lnTo>
                    <a:lnTo>
                      <a:pt x="848353" y="287527"/>
                    </a:lnTo>
                    <a:lnTo>
                      <a:pt x="845497" y="277020"/>
                    </a:lnTo>
                    <a:lnTo>
                      <a:pt x="842959" y="266194"/>
                    </a:lnTo>
                    <a:lnTo>
                      <a:pt x="840738" y="255367"/>
                    </a:lnTo>
                    <a:lnTo>
                      <a:pt x="839469" y="244223"/>
                    </a:lnTo>
                    <a:lnTo>
                      <a:pt x="838517" y="233079"/>
                    </a:lnTo>
                    <a:lnTo>
                      <a:pt x="838200" y="221616"/>
                    </a:lnTo>
                    <a:lnTo>
                      <a:pt x="838517" y="210153"/>
                    </a:lnTo>
                    <a:lnTo>
                      <a:pt x="839469" y="198690"/>
                    </a:lnTo>
                    <a:lnTo>
                      <a:pt x="840738" y="187864"/>
                    </a:lnTo>
                    <a:lnTo>
                      <a:pt x="842959" y="176719"/>
                    </a:lnTo>
                    <a:lnTo>
                      <a:pt x="845497" y="166212"/>
                    </a:lnTo>
                    <a:lnTo>
                      <a:pt x="848353" y="155704"/>
                    </a:lnTo>
                    <a:lnTo>
                      <a:pt x="851843" y="145515"/>
                    </a:lnTo>
                    <a:lnTo>
                      <a:pt x="855650" y="135326"/>
                    </a:lnTo>
                    <a:lnTo>
                      <a:pt x="860092" y="125455"/>
                    </a:lnTo>
                    <a:lnTo>
                      <a:pt x="864851" y="116221"/>
                    </a:lnTo>
                    <a:lnTo>
                      <a:pt x="870244" y="106668"/>
                    </a:lnTo>
                    <a:lnTo>
                      <a:pt x="875955" y="97753"/>
                    </a:lnTo>
                    <a:lnTo>
                      <a:pt x="881984" y="89156"/>
                    </a:lnTo>
                    <a:lnTo>
                      <a:pt x="888646" y="80877"/>
                    </a:lnTo>
                    <a:lnTo>
                      <a:pt x="895626" y="72598"/>
                    </a:lnTo>
                    <a:lnTo>
                      <a:pt x="902923" y="64956"/>
                    </a:lnTo>
                    <a:lnTo>
                      <a:pt x="910538" y="57633"/>
                    </a:lnTo>
                    <a:lnTo>
                      <a:pt x="918787" y="50946"/>
                    </a:lnTo>
                    <a:lnTo>
                      <a:pt x="927036" y="43941"/>
                    </a:lnTo>
                    <a:lnTo>
                      <a:pt x="935602" y="37891"/>
                    </a:lnTo>
                    <a:lnTo>
                      <a:pt x="944486" y="32160"/>
                    </a:lnTo>
                    <a:lnTo>
                      <a:pt x="954004" y="26747"/>
                    </a:lnTo>
                    <a:lnTo>
                      <a:pt x="963205" y="21970"/>
                    </a:lnTo>
                    <a:lnTo>
                      <a:pt x="973040" y="17831"/>
                    </a:lnTo>
                    <a:lnTo>
                      <a:pt x="983193" y="13692"/>
                    </a:lnTo>
                    <a:lnTo>
                      <a:pt x="993663" y="10189"/>
                    </a:lnTo>
                    <a:lnTo>
                      <a:pt x="1003816" y="7323"/>
                    </a:lnTo>
                    <a:lnTo>
                      <a:pt x="1014286" y="4776"/>
                    </a:lnTo>
                    <a:lnTo>
                      <a:pt x="1025390" y="2547"/>
                    </a:lnTo>
                    <a:lnTo>
                      <a:pt x="1036178" y="1274"/>
                    </a:lnTo>
                    <a:lnTo>
                      <a:pt x="1047917" y="318"/>
                    </a:lnTo>
                    <a:lnTo>
                      <a:pt x="10590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9" name="组合 218"/>
            <p:cNvGrpSpPr/>
            <p:nvPr userDrawn="1"/>
          </p:nvGrpSpPr>
          <p:grpSpPr>
            <a:xfrm>
              <a:off x="10200216" y="1661420"/>
              <a:ext cx="397018" cy="397019"/>
              <a:chOff x="3211798" y="2284092"/>
              <a:chExt cx="1164617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0" name="椭圆 219"/>
              <p:cNvSpPr/>
              <p:nvPr/>
            </p:nvSpPr>
            <p:spPr>
              <a:xfrm>
                <a:off x="3211798" y="2284092"/>
                <a:ext cx="1164617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1" name="KSO_Shape"/>
              <p:cNvSpPr/>
              <p:nvPr/>
            </p:nvSpPr>
            <p:spPr bwMode="auto">
              <a:xfrm>
                <a:off x="3583891" y="2632626"/>
                <a:ext cx="395692" cy="499821"/>
              </a:xfrm>
              <a:custGeom>
                <a:avLst/>
                <a:gdLst>
                  <a:gd name="T0" fmla="*/ 409258 w 1908175"/>
                  <a:gd name="T1" fmla="*/ 1596961 h 2408238"/>
                  <a:gd name="T2" fmla="*/ 401003 w 1908175"/>
                  <a:gd name="T3" fmla="*/ 1624631 h 2408238"/>
                  <a:gd name="T4" fmla="*/ 401003 w 1908175"/>
                  <a:gd name="T5" fmla="*/ 1652937 h 2408238"/>
                  <a:gd name="T6" fmla="*/ 409258 w 1908175"/>
                  <a:gd name="T7" fmla="*/ 1679971 h 2408238"/>
                  <a:gd name="T8" fmla="*/ 425133 w 1908175"/>
                  <a:gd name="T9" fmla="*/ 1704142 h 2408238"/>
                  <a:gd name="T10" fmla="*/ 554990 w 1908175"/>
                  <a:gd name="T11" fmla="*/ 1802737 h 2408238"/>
                  <a:gd name="T12" fmla="*/ 581660 w 1908175"/>
                  <a:gd name="T13" fmla="*/ 1815459 h 2408238"/>
                  <a:gd name="T14" fmla="*/ 609600 w 1908175"/>
                  <a:gd name="T15" fmla="*/ 1819275 h 2408238"/>
                  <a:gd name="T16" fmla="*/ 637540 w 1908175"/>
                  <a:gd name="T17" fmla="*/ 1815459 h 2408238"/>
                  <a:gd name="T18" fmla="*/ 663575 w 1908175"/>
                  <a:gd name="T19" fmla="*/ 1803055 h 2408238"/>
                  <a:gd name="T20" fmla="*/ 685483 w 1908175"/>
                  <a:gd name="T21" fmla="*/ 1783336 h 2408238"/>
                  <a:gd name="T22" fmla="*/ 915988 w 1908175"/>
                  <a:gd name="T23" fmla="*/ 1192088 h 2408238"/>
                  <a:gd name="T24" fmla="*/ 1603504 w 1908175"/>
                  <a:gd name="T25" fmla="*/ 317 h 2408238"/>
                  <a:gd name="T26" fmla="*/ 1642621 w 1908175"/>
                  <a:gd name="T27" fmla="*/ 16177 h 2408238"/>
                  <a:gd name="T28" fmla="*/ 1902769 w 1908175"/>
                  <a:gd name="T29" fmla="*/ 238854 h 2408238"/>
                  <a:gd name="T30" fmla="*/ 1907221 w 1908175"/>
                  <a:gd name="T31" fmla="*/ 279456 h 2408238"/>
                  <a:gd name="T32" fmla="*/ 1887503 w 1908175"/>
                  <a:gd name="T33" fmla="*/ 316886 h 2408238"/>
                  <a:gd name="T34" fmla="*/ 1850612 w 1908175"/>
                  <a:gd name="T35" fmla="*/ 336552 h 2408238"/>
                  <a:gd name="T36" fmla="*/ 1809586 w 1908175"/>
                  <a:gd name="T37" fmla="*/ 332746 h 2408238"/>
                  <a:gd name="T38" fmla="*/ 1514715 w 1908175"/>
                  <a:gd name="T39" fmla="*/ 544883 h 2408238"/>
                  <a:gd name="T40" fmla="*/ 1542348 w 1908175"/>
                  <a:gd name="T41" fmla="*/ 572827 h 2408238"/>
                  <a:gd name="T42" fmla="*/ 1559817 w 1908175"/>
                  <a:gd name="T43" fmla="*/ 606169 h 2408238"/>
                  <a:gd name="T44" fmla="*/ 1567122 w 1908175"/>
                  <a:gd name="T45" fmla="*/ 642687 h 2408238"/>
                  <a:gd name="T46" fmla="*/ 1563311 w 1908175"/>
                  <a:gd name="T47" fmla="*/ 680157 h 2408238"/>
                  <a:gd name="T48" fmla="*/ 1549018 w 1908175"/>
                  <a:gd name="T49" fmla="*/ 715722 h 2408238"/>
                  <a:gd name="T50" fmla="*/ 708286 w 1908175"/>
                  <a:gd name="T51" fmla="*/ 1844913 h 2408238"/>
                  <a:gd name="T52" fmla="*/ 677477 w 1908175"/>
                  <a:gd name="T53" fmla="*/ 1867776 h 2408238"/>
                  <a:gd name="T54" fmla="*/ 642222 w 1908175"/>
                  <a:gd name="T55" fmla="*/ 1879843 h 2408238"/>
                  <a:gd name="T56" fmla="*/ 605060 w 1908175"/>
                  <a:gd name="T57" fmla="*/ 1882066 h 2408238"/>
                  <a:gd name="T58" fmla="*/ 568217 w 1908175"/>
                  <a:gd name="T59" fmla="*/ 1873174 h 2408238"/>
                  <a:gd name="T60" fmla="*/ 481825 w 1908175"/>
                  <a:gd name="T61" fmla="*/ 1814111 h 2408238"/>
                  <a:gd name="T62" fmla="*/ 45102 w 1908175"/>
                  <a:gd name="T63" fmla="*/ 2399982 h 2408238"/>
                  <a:gd name="T64" fmla="*/ 32079 w 1908175"/>
                  <a:gd name="T65" fmla="*/ 2407603 h 2408238"/>
                  <a:gd name="T66" fmla="*/ 17469 w 1908175"/>
                  <a:gd name="T67" fmla="*/ 2406650 h 2408238"/>
                  <a:gd name="T68" fmla="*/ 4764 w 1908175"/>
                  <a:gd name="T69" fmla="*/ 2397124 h 2408238"/>
                  <a:gd name="T70" fmla="*/ 0 w 1908175"/>
                  <a:gd name="T71" fmla="*/ 2379659 h 2408238"/>
                  <a:gd name="T72" fmla="*/ 435770 w 1908175"/>
                  <a:gd name="T73" fmla="*/ 1796328 h 2408238"/>
                  <a:gd name="T74" fmla="*/ 388763 w 1908175"/>
                  <a:gd name="T75" fmla="*/ 1744569 h 2408238"/>
                  <a:gd name="T76" fmla="*/ 362719 w 1908175"/>
                  <a:gd name="T77" fmla="*/ 1715989 h 2408238"/>
                  <a:gd name="T78" fmla="*/ 346838 w 1908175"/>
                  <a:gd name="T79" fmla="*/ 1681695 h 2408238"/>
                  <a:gd name="T80" fmla="*/ 341438 w 1908175"/>
                  <a:gd name="T81" fmla="*/ 1644542 h 2408238"/>
                  <a:gd name="T82" fmla="*/ 346838 w 1908175"/>
                  <a:gd name="T83" fmla="*/ 1607707 h 2408238"/>
                  <a:gd name="T84" fmla="*/ 363036 w 1908175"/>
                  <a:gd name="T85" fmla="*/ 1572459 h 2408238"/>
                  <a:gd name="T86" fmla="*/ 1205039 w 1908175"/>
                  <a:gd name="T87" fmla="*/ 444538 h 2408238"/>
                  <a:gd name="T88" fmla="*/ 1236800 w 1908175"/>
                  <a:gd name="T89" fmla="*/ 423263 h 2408238"/>
                  <a:gd name="T90" fmla="*/ 1272374 w 1908175"/>
                  <a:gd name="T91" fmla="*/ 412784 h 2408238"/>
                  <a:gd name="T92" fmla="*/ 1309852 w 1908175"/>
                  <a:gd name="T93" fmla="*/ 412466 h 2408238"/>
                  <a:gd name="T94" fmla="*/ 1346378 w 1908175"/>
                  <a:gd name="T95" fmla="*/ 423263 h 2408238"/>
                  <a:gd name="T96" fmla="*/ 1396879 w 1908175"/>
                  <a:gd name="T97" fmla="*/ 456287 h 2408238"/>
                  <a:gd name="T98" fmla="*/ 1533856 w 1908175"/>
                  <a:gd name="T99" fmla="*/ 105629 h 2408238"/>
                  <a:gd name="T100" fmla="*/ 1525905 w 1908175"/>
                  <a:gd name="T101" fmla="*/ 65344 h 2408238"/>
                  <a:gd name="T102" fmla="*/ 1541806 w 1908175"/>
                  <a:gd name="T103" fmla="*/ 26645 h 2408238"/>
                  <a:gd name="T104" fmla="*/ 1576153 w 1908175"/>
                  <a:gd name="T105" fmla="*/ 3172 h 2408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8175" h="2408238">
                    <a:moveTo>
                      <a:pt x="790575" y="1079500"/>
                    </a:moveTo>
                    <a:lnTo>
                      <a:pt x="419418" y="1579468"/>
                    </a:lnTo>
                    <a:lnTo>
                      <a:pt x="416560" y="1583921"/>
                    </a:lnTo>
                    <a:lnTo>
                      <a:pt x="414020" y="1587738"/>
                    </a:lnTo>
                    <a:lnTo>
                      <a:pt x="411480" y="1592190"/>
                    </a:lnTo>
                    <a:lnTo>
                      <a:pt x="409258" y="1596961"/>
                    </a:lnTo>
                    <a:lnTo>
                      <a:pt x="407035" y="1601096"/>
                    </a:lnTo>
                    <a:lnTo>
                      <a:pt x="405765" y="1605866"/>
                    </a:lnTo>
                    <a:lnTo>
                      <a:pt x="404178" y="1610637"/>
                    </a:lnTo>
                    <a:lnTo>
                      <a:pt x="402908" y="1615090"/>
                    </a:lnTo>
                    <a:lnTo>
                      <a:pt x="401638" y="1619860"/>
                    </a:lnTo>
                    <a:lnTo>
                      <a:pt x="401003" y="1624631"/>
                    </a:lnTo>
                    <a:lnTo>
                      <a:pt x="400685" y="1629084"/>
                    </a:lnTo>
                    <a:lnTo>
                      <a:pt x="400368" y="1633854"/>
                    </a:lnTo>
                    <a:lnTo>
                      <a:pt x="400050" y="1638625"/>
                    </a:lnTo>
                    <a:lnTo>
                      <a:pt x="400368" y="1643396"/>
                    </a:lnTo>
                    <a:lnTo>
                      <a:pt x="400685" y="1648166"/>
                    </a:lnTo>
                    <a:lnTo>
                      <a:pt x="401003" y="1652937"/>
                    </a:lnTo>
                    <a:lnTo>
                      <a:pt x="401955" y="1657708"/>
                    </a:lnTo>
                    <a:lnTo>
                      <a:pt x="402908" y="1662160"/>
                    </a:lnTo>
                    <a:lnTo>
                      <a:pt x="404178" y="1666613"/>
                    </a:lnTo>
                    <a:lnTo>
                      <a:pt x="405765" y="1671384"/>
                    </a:lnTo>
                    <a:lnTo>
                      <a:pt x="407353" y="1675836"/>
                    </a:lnTo>
                    <a:lnTo>
                      <a:pt x="409258" y="1679971"/>
                    </a:lnTo>
                    <a:lnTo>
                      <a:pt x="411480" y="1684424"/>
                    </a:lnTo>
                    <a:lnTo>
                      <a:pt x="413703" y="1688558"/>
                    </a:lnTo>
                    <a:lnTo>
                      <a:pt x="416243" y="1692693"/>
                    </a:lnTo>
                    <a:lnTo>
                      <a:pt x="419100" y="1696509"/>
                    </a:lnTo>
                    <a:lnTo>
                      <a:pt x="421958" y="1700644"/>
                    </a:lnTo>
                    <a:lnTo>
                      <a:pt x="425133" y="1704142"/>
                    </a:lnTo>
                    <a:lnTo>
                      <a:pt x="428625" y="1707641"/>
                    </a:lnTo>
                    <a:lnTo>
                      <a:pt x="432435" y="1711457"/>
                    </a:lnTo>
                    <a:lnTo>
                      <a:pt x="435928" y="1714638"/>
                    </a:lnTo>
                    <a:lnTo>
                      <a:pt x="439738" y="1717818"/>
                    </a:lnTo>
                    <a:lnTo>
                      <a:pt x="550545" y="1799874"/>
                    </a:lnTo>
                    <a:lnTo>
                      <a:pt x="554990" y="1802737"/>
                    </a:lnTo>
                    <a:lnTo>
                      <a:pt x="558800" y="1805599"/>
                    </a:lnTo>
                    <a:lnTo>
                      <a:pt x="563245" y="1807825"/>
                    </a:lnTo>
                    <a:lnTo>
                      <a:pt x="568008" y="1810370"/>
                    </a:lnTo>
                    <a:lnTo>
                      <a:pt x="572135" y="1812278"/>
                    </a:lnTo>
                    <a:lnTo>
                      <a:pt x="576898" y="1813868"/>
                    </a:lnTo>
                    <a:lnTo>
                      <a:pt x="581660" y="1815459"/>
                    </a:lnTo>
                    <a:lnTo>
                      <a:pt x="586105" y="1816413"/>
                    </a:lnTo>
                    <a:lnTo>
                      <a:pt x="590868" y="1817685"/>
                    </a:lnTo>
                    <a:lnTo>
                      <a:pt x="595630" y="1818321"/>
                    </a:lnTo>
                    <a:lnTo>
                      <a:pt x="600075" y="1818957"/>
                    </a:lnTo>
                    <a:lnTo>
                      <a:pt x="604838" y="1819275"/>
                    </a:lnTo>
                    <a:lnTo>
                      <a:pt x="609600" y="1819275"/>
                    </a:lnTo>
                    <a:lnTo>
                      <a:pt x="614363" y="1819275"/>
                    </a:lnTo>
                    <a:lnTo>
                      <a:pt x="619125" y="1818957"/>
                    </a:lnTo>
                    <a:lnTo>
                      <a:pt x="623888" y="1818321"/>
                    </a:lnTo>
                    <a:lnTo>
                      <a:pt x="628650" y="1817685"/>
                    </a:lnTo>
                    <a:lnTo>
                      <a:pt x="633095" y="1816413"/>
                    </a:lnTo>
                    <a:lnTo>
                      <a:pt x="637540" y="1815459"/>
                    </a:lnTo>
                    <a:lnTo>
                      <a:pt x="642303" y="1813550"/>
                    </a:lnTo>
                    <a:lnTo>
                      <a:pt x="646748" y="1812278"/>
                    </a:lnTo>
                    <a:lnTo>
                      <a:pt x="650875" y="1810052"/>
                    </a:lnTo>
                    <a:lnTo>
                      <a:pt x="655320" y="1808143"/>
                    </a:lnTo>
                    <a:lnTo>
                      <a:pt x="659448" y="1805599"/>
                    </a:lnTo>
                    <a:lnTo>
                      <a:pt x="663575" y="1803055"/>
                    </a:lnTo>
                    <a:lnTo>
                      <a:pt x="667385" y="1800192"/>
                    </a:lnTo>
                    <a:lnTo>
                      <a:pt x="671513" y="1797330"/>
                    </a:lnTo>
                    <a:lnTo>
                      <a:pt x="675005" y="1794149"/>
                    </a:lnTo>
                    <a:lnTo>
                      <a:pt x="678498" y="1790969"/>
                    </a:lnTo>
                    <a:lnTo>
                      <a:pt x="682308" y="1787470"/>
                    </a:lnTo>
                    <a:lnTo>
                      <a:pt x="685483" y="1783336"/>
                    </a:lnTo>
                    <a:lnTo>
                      <a:pt x="688658" y="1779519"/>
                    </a:lnTo>
                    <a:lnTo>
                      <a:pt x="1036638" y="1310401"/>
                    </a:lnTo>
                    <a:lnTo>
                      <a:pt x="1006793" y="1280505"/>
                    </a:lnTo>
                    <a:lnTo>
                      <a:pt x="976630" y="1250609"/>
                    </a:lnTo>
                    <a:lnTo>
                      <a:pt x="946468" y="1221031"/>
                    </a:lnTo>
                    <a:lnTo>
                      <a:pt x="915988" y="1192088"/>
                    </a:lnTo>
                    <a:lnTo>
                      <a:pt x="885508" y="1163146"/>
                    </a:lnTo>
                    <a:lnTo>
                      <a:pt x="854075" y="1135158"/>
                    </a:lnTo>
                    <a:lnTo>
                      <a:pt x="822325" y="1106852"/>
                    </a:lnTo>
                    <a:lnTo>
                      <a:pt x="790575" y="1079500"/>
                    </a:lnTo>
                    <a:close/>
                    <a:moveTo>
                      <a:pt x="1596825" y="0"/>
                    </a:moveTo>
                    <a:lnTo>
                      <a:pt x="1603504" y="317"/>
                    </a:lnTo>
                    <a:lnTo>
                      <a:pt x="1610501" y="1586"/>
                    </a:lnTo>
                    <a:lnTo>
                      <a:pt x="1617179" y="2855"/>
                    </a:lnTo>
                    <a:lnTo>
                      <a:pt x="1624176" y="5392"/>
                    </a:lnTo>
                    <a:lnTo>
                      <a:pt x="1630536" y="8247"/>
                    </a:lnTo>
                    <a:lnTo>
                      <a:pt x="1636897" y="11737"/>
                    </a:lnTo>
                    <a:lnTo>
                      <a:pt x="1642621" y="16177"/>
                    </a:lnTo>
                    <a:lnTo>
                      <a:pt x="1882097" y="210623"/>
                    </a:lnTo>
                    <a:lnTo>
                      <a:pt x="1887503" y="215698"/>
                    </a:lnTo>
                    <a:lnTo>
                      <a:pt x="1891956" y="221090"/>
                    </a:lnTo>
                    <a:lnTo>
                      <a:pt x="1896408" y="226800"/>
                    </a:lnTo>
                    <a:lnTo>
                      <a:pt x="1899906" y="232510"/>
                    </a:lnTo>
                    <a:lnTo>
                      <a:pt x="1902769" y="238854"/>
                    </a:lnTo>
                    <a:lnTo>
                      <a:pt x="1905313" y="245515"/>
                    </a:lnTo>
                    <a:lnTo>
                      <a:pt x="1906903" y="252176"/>
                    </a:lnTo>
                    <a:lnTo>
                      <a:pt x="1907857" y="259155"/>
                    </a:lnTo>
                    <a:lnTo>
                      <a:pt x="1908175" y="265816"/>
                    </a:lnTo>
                    <a:lnTo>
                      <a:pt x="1908175" y="272794"/>
                    </a:lnTo>
                    <a:lnTo>
                      <a:pt x="1907221" y="279456"/>
                    </a:lnTo>
                    <a:lnTo>
                      <a:pt x="1905313" y="286434"/>
                    </a:lnTo>
                    <a:lnTo>
                      <a:pt x="1903405" y="292778"/>
                    </a:lnTo>
                    <a:lnTo>
                      <a:pt x="1900542" y="299122"/>
                    </a:lnTo>
                    <a:lnTo>
                      <a:pt x="1896726" y="305783"/>
                    </a:lnTo>
                    <a:lnTo>
                      <a:pt x="1892592" y="311493"/>
                    </a:lnTo>
                    <a:lnTo>
                      <a:pt x="1887503" y="316886"/>
                    </a:lnTo>
                    <a:lnTo>
                      <a:pt x="1882097" y="321961"/>
                    </a:lnTo>
                    <a:lnTo>
                      <a:pt x="1876372" y="325767"/>
                    </a:lnTo>
                    <a:lnTo>
                      <a:pt x="1870012" y="329574"/>
                    </a:lnTo>
                    <a:lnTo>
                      <a:pt x="1863969" y="332746"/>
                    </a:lnTo>
                    <a:lnTo>
                      <a:pt x="1857608" y="334966"/>
                    </a:lnTo>
                    <a:lnTo>
                      <a:pt x="1850612" y="336552"/>
                    </a:lnTo>
                    <a:lnTo>
                      <a:pt x="1843933" y="337821"/>
                    </a:lnTo>
                    <a:lnTo>
                      <a:pt x="1836937" y="338138"/>
                    </a:lnTo>
                    <a:lnTo>
                      <a:pt x="1830258" y="337821"/>
                    </a:lnTo>
                    <a:lnTo>
                      <a:pt x="1823261" y="336552"/>
                    </a:lnTo>
                    <a:lnTo>
                      <a:pt x="1816583" y="335283"/>
                    </a:lnTo>
                    <a:lnTo>
                      <a:pt x="1809586" y="332746"/>
                    </a:lnTo>
                    <a:lnTo>
                      <a:pt x="1803226" y="329891"/>
                    </a:lnTo>
                    <a:lnTo>
                      <a:pt x="1797183" y="326084"/>
                    </a:lnTo>
                    <a:lnTo>
                      <a:pt x="1791141" y="321961"/>
                    </a:lnTo>
                    <a:lnTo>
                      <a:pt x="1723056" y="266679"/>
                    </a:lnTo>
                    <a:lnTo>
                      <a:pt x="1503281" y="536626"/>
                    </a:lnTo>
                    <a:lnTo>
                      <a:pt x="1514715" y="544883"/>
                    </a:lnTo>
                    <a:lnTo>
                      <a:pt x="1519797" y="549328"/>
                    </a:lnTo>
                    <a:lnTo>
                      <a:pt x="1524879" y="553456"/>
                    </a:lnTo>
                    <a:lnTo>
                      <a:pt x="1529643" y="558220"/>
                    </a:lnTo>
                    <a:lnTo>
                      <a:pt x="1534408" y="562983"/>
                    </a:lnTo>
                    <a:lnTo>
                      <a:pt x="1538219" y="567428"/>
                    </a:lnTo>
                    <a:lnTo>
                      <a:pt x="1542348" y="572827"/>
                    </a:lnTo>
                    <a:lnTo>
                      <a:pt x="1545842" y="577907"/>
                    </a:lnTo>
                    <a:lnTo>
                      <a:pt x="1549336" y="583306"/>
                    </a:lnTo>
                    <a:lnTo>
                      <a:pt x="1552194" y="588704"/>
                    </a:lnTo>
                    <a:lnTo>
                      <a:pt x="1555053" y="594420"/>
                    </a:lnTo>
                    <a:lnTo>
                      <a:pt x="1557594" y="600136"/>
                    </a:lnTo>
                    <a:lnTo>
                      <a:pt x="1559817" y="606169"/>
                    </a:lnTo>
                    <a:lnTo>
                      <a:pt x="1561723" y="612202"/>
                    </a:lnTo>
                    <a:lnTo>
                      <a:pt x="1563311" y="618236"/>
                    </a:lnTo>
                    <a:lnTo>
                      <a:pt x="1564899" y="624269"/>
                    </a:lnTo>
                    <a:lnTo>
                      <a:pt x="1565852" y="630620"/>
                    </a:lnTo>
                    <a:lnTo>
                      <a:pt x="1566804" y="636653"/>
                    </a:lnTo>
                    <a:lnTo>
                      <a:pt x="1567122" y="642687"/>
                    </a:lnTo>
                    <a:lnTo>
                      <a:pt x="1567440" y="648720"/>
                    </a:lnTo>
                    <a:lnTo>
                      <a:pt x="1567122" y="655388"/>
                    </a:lnTo>
                    <a:lnTo>
                      <a:pt x="1566804" y="661422"/>
                    </a:lnTo>
                    <a:lnTo>
                      <a:pt x="1565852" y="667455"/>
                    </a:lnTo>
                    <a:lnTo>
                      <a:pt x="1564899" y="674124"/>
                    </a:lnTo>
                    <a:lnTo>
                      <a:pt x="1563311" y="680157"/>
                    </a:lnTo>
                    <a:lnTo>
                      <a:pt x="1562040" y="686190"/>
                    </a:lnTo>
                    <a:lnTo>
                      <a:pt x="1559817" y="692224"/>
                    </a:lnTo>
                    <a:lnTo>
                      <a:pt x="1557594" y="698257"/>
                    </a:lnTo>
                    <a:lnTo>
                      <a:pt x="1555053" y="704290"/>
                    </a:lnTo>
                    <a:lnTo>
                      <a:pt x="1552194" y="710006"/>
                    </a:lnTo>
                    <a:lnTo>
                      <a:pt x="1549018" y="715722"/>
                    </a:lnTo>
                    <a:lnTo>
                      <a:pt x="1545524" y="721120"/>
                    </a:lnTo>
                    <a:lnTo>
                      <a:pt x="1541713" y="726836"/>
                    </a:lnTo>
                    <a:lnTo>
                      <a:pt x="721308" y="1829988"/>
                    </a:lnTo>
                    <a:lnTo>
                      <a:pt x="717497" y="1835386"/>
                    </a:lnTo>
                    <a:lnTo>
                      <a:pt x="713050" y="1840467"/>
                    </a:lnTo>
                    <a:lnTo>
                      <a:pt x="708286" y="1844913"/>
                    </a:lnTo>
                    <a:lnTo>
                      <a:pt x="703839" y="1849358"/>
                    </a:lnTo>
                    <a:lnTo>
                      <a:pt x="698757" y="1853487"/>
                    </a:lnTo>
                    <a:lnTo>
                      <a:pt x="693675" y="1857615"/>
                    </a:lnTo>
                    <a:lnTo>
                      <a:pt x="688594" y="1861108"/>
                    </a:lnTo>
                    <a:lnTo>
                      <a:pt x="683194" y="1864283"/>
                    </a:lnTo>
                    <a:lnTo>
                      <a:pt x="677477" y="1867776"/>
                    </a:lnTo>
                    <a:lnTo>
                      <a:pt x="672078" y="1870316"/>
                    </a:lnTo>
                    <a:lnTo>
                      <a:pt x="666360" y="1872539"/>
                    </a:lnTo>
                    <a:lnTo>
                      <a:pt x="660326" y="1875080"/>
                    </a:lnTo>
                    <a:lnTo>
                      <a:pt x="654291" y="1876985"/>
                    </a:lnTo>
                    <a:lnTo>
                      <a:pt x="648256" y="1878890"/>
                    </a:lnTo>
                    <a:lnTo>
                      <a:pt x="642222" y="1879843"/>
                    </a:lnTo>
                    <a:lnTo>
                      <a:pt x="636187" y="1881113"/>
                    </a:lnTo>
                    <a:lnTo>
                      <a:pt x="629834" y="1881748"/>
                    </a:lnTo>
                    <a:lnTo>
                      <a:pt x="623800" y="1882383"/>
                    </a:lnTo>
                    <a:lnTo>
                      <a:pt x="617447" y="1882383"/>
                    </a:lnTo>
                    <a:lnTo>
                      <a:pt x="611413" y="1882383"/>
                    </a:lnTo>
                    <a:lnTo>
                      <a:pt x="605060" y="1882066"/>
                    </a:lnTo>
                    <a:lnTo>
                      <a:pt x="598708" y="1881431"/>
                    </a:lnTo>
                    <a:lnTo>
                      <a:pt x="592673" y="1880160"/>
                    </a:lnTo>
                    <a:lnTo>
                      <a:pt x="586321" y="1878890"/>
                    </a:lnTo>
                    <a:lnTo>
                      <a:pt x="580286" y="1876985"/>
                    </a:lnTo>
                    <a:lnTo>
                      <a:pt x="574252" y="1875080"/>
                    </a:lnTo>
                    <a:lnTo>
                      <a:pt x="568217" y="1873174"/>
                    </a:lnTo>
                    <a:lnTo>
                      <a:pt x="562500" y="1870634"/>
                    </a:lnTo>
                    <a:lnTo>
                      <a:pt x="556465" y="1867141"/>
                    </a:lnTo>
                    <a:lnTo>
                      <a:pt x="550748" y="1864283"/>
                    </a:lnTo>
                    <a:lnTo>
                      <a:pt x="545031" y="1860790"/>
                    </a:lnTo>
                    <a:lnTo>
                      <a:pt x="539631" y="1856980"/>
                    </a:lnTo>
                    <a:lnTo>
                      <a:pt x="481825" y="1814111"/>
                    </a:lnTo>
                    <a:lnTo>
                      <a:pt x="481507" y="1817604"/>
                    </a:lnTo>
                    <a:lnTo>
                      <a:pt x="480554" y="1821414"/>
                    </a:lnTo>
                    <a:lnTo>
                      <a:pt x="479284" y="1824590"/>
                    </a:lnTo>
                    <a:lnTo>
                      <a:pt x="477061" y="1827765"/>
                    </a:lnTo>
                    <a:lnTo>
                      <a:pt x="47007" y="2397759"/>
                    </a:lnTo>
                    <a:lnTo>
                      <a:pt x="45102" y="2399982"/>
                    </a:lnTo>
                    <a:lnTo>
                      <a:pt x="43196" y="2401570"/>
                    </a:lnTo>
                    <a:lnTo>
                      <a:pt x="41290" y="2403475"/>
                    </a:lnTo>
                    <a:lnTo>
                      <a:pt x="39067" y="2404428"/>
                    </a:lnTo>
                    <a:lnTo>
                      <a:pt x="36844" y="2406015"/>
                    </a:lnTo>
                    <a:lnTo>
                      <a:pt x="34620" y="2406650"/>
                    </a:lnTo>
                    <a:lnTo>
                      <a:pt x="32079" y="2407603"/>
                    </a:lnTo>
                    <a:lnTo>
                      <a:pt x="29538" y="2407921"/>
                    </a:lnTo>
                    <a:lnTo>
                      <a:pt x="26997" y="2408238"/>
                    </a:lnTo>
                    <a:lnTo>
                      <a:pt x="24457" y="2408238"/>
                    </a:lnTo>
                    <a:lnTo>
                      <a:pt x="21916" y="2407921"/>
                    </a:lnTo>
                    <a:lnTo>
                      <a:pt x="20010" y="2407603"/>
                    </a:lnTo>
                    <a:lnTo>
                      <a:pt x="17469" y="2406650"/>
                    </a:lnTo>
                    <a:lnTo>
                      <a:pt x="14928" y="2405698"/>
                    </a:lnTo>
                    <a:lnTo>
                      <a:pt x="12705" y="2404428"/>
                    </a:lnTo>
                    <a:lnTo>
                      <a:pt x="10481" y="2402840"/>
                    </a:lnTo>
                    <a:lnTo>
                      <a:pt x="8258" y="2400935"/>
                    </a:lnTo>
                    <a:lnTo>
                      <a:pt x="6352" y="2399347"/>
                    </a:lnTo>
                    <a:lnTo>
                      <a:pt x="4764" y="2397124"/>
                    </a:lnTo>
                    <a:lnTo>
                      <a:pt x="3494" y="2394584"/>
                    </a:lnTo>
                    <a:lnTo>
                      <a:pt x="1906" y="2392043"/>
                    </a:lnTo>
                    <a:lnTo>
                      <a:pt x="1270" y="2389503"/>
                    </a:lnTo>
                    <a:lnTo>
                      <a:pt x="635" y="2386963"/>
                    </a:lnTo>
                    <a:lnTo>
                      <a:pt x="0" y="2384422"/>
                    </a:lnTo>
                    <a:lnTo>
                      <a:pt x="0" y="2379659"/>
                    </a:lnTo>
                    <a:lnTo>
                      <a:pt x="1270" y="2375213"/>
                    </a:lnTo>
                    <a:lnTo>
                      <a:pt x="1906" y="2372991"/>
                    </a:lnTo>
                    <a:lnTo>
                      <a:pt x="2541" y="2370768"/>
                    </a:lnTo>
                    <a:lnTo>
                      <a:pt x="4129" y="2368545"/>
                    </a:lnTo>
                    <a:lnTo>
                      <a:pt x="5399" y="2366322"/>
                    </a:lnTo>
                    <a:lnTo>
                      <a:pt x="435770" y="1796328"/>
                    </a:lnTo>
                    <a:lnTo>
                      <a:pt x="438311" y="1793788"/>
                    </a:lnTo>
                    <a:lnTo>
                      <a:pt x="441170" y="1791248"/>
                    </a:lnTo>
                    <a:lnTo>
                      <a:pt x="444029" y="1789660"/>
                    </a:lnTo>
                    <a:lnTo>
                      <a:pt x="447205" y="1788390"/>
                    </a:lnTo>
                    <a:lnTo>
                      <a:pt x="394163" y="1748697"/>
                    </a:lnTo>
                    <a:lnTo>
                      <a:pt x="388763" y="1744569"/>
                    </a:lnTo>
                    <a:lnTo>
                      <a:pt x="383681" y="1740440"/>
                    </a:lnTo>
                    <a:lnTo>
                      <a:pt x="378917" y="1735677"/>
                    </a:lnTo>
                    <a:lnTo>
                      <a:pt x="374470" y="1730914"/>
                    </a:lnTo>
                    <a:lnTo>
                      <a:pt x="370341" y="1726468"/>
                    </a:lnTo>
                    <a:lnTo>
                      <a:pt x="366212" y="1721070"/>
                    </a:lnTo>
                    <a:lnTo>
                      <a:pt x="362719" y="1715989"/>
                    </a:lnTo>
                    <a:lnTo>
                      <a:pt x="359542" y="1710591"/>
                    </a:lnTo>
                    <a:lnTo>
                      <a:pt x="356366" y="1705193"/>
                    </a:lnTo>
                    <a:lnTo>
                      <a:pt x="353825" y="1699477"/>
                    </a:lnTo>
                    <a:lnTo>
                      <a:pt x="351284" y="1693444"/>
                    </a:lnTo>
                    <a:lnTo>
                      <a:pt x="349061" y="1687728"/>
                    </a:lnTo>
                    <a:lnTo>
                      <a:pt x="346838" y="1681695"/>
                    </a:lnTo>
                    <a:lnTo>
                      <a:pt x="345567" y="1675661"/>
                    </a:lnTo>
                    <a:lnTo>
                      <a:pt x="343979" y="1669628"/>
                    </a:lnTo>
                    <a:lnTo>
                      <a:pt x="343026" y="1663277"/>
                    </a:lnTo>
                    <a:lnTo>
                      <a:pt x="342073" y="1657244"/>
                    </a:lnTo>
                    <a:lnTo>
                      <a:pt x="341438" y="1651210"/>
                    </a:lnTo>
                    <a:lnTo>
                      <a:pt x="341438" y="1644542"/>
                    </a:lnTo>
                    <a:lnTo>
                      <a:pt x="341438" y="1638508"/>
                    </a:lnTo>
                    <a:lnTo>
                      <a:pt x="342073" y="1632475"/>
                    </a:lnTo>
                    <a:lnTo>
                      <a:pt x="343026" y="1626124"/>
                    </a:lnTo>
                    <a:lnTo>
                      <a:pt x="343662" y="1619773"/>
                    </a:lnTo>
                    <a:lnTo>
                      <a:pt x="345250" y="1613740"/>
                    </a:lnTo>
                    <a:lnTo>
                      <a:pt x="346838" y="1607707"/>
                    </a:lnTo>
                    <a:lnTo>
                      <a:pt x="348743" y="1601673"/>
                    </a:lnTo>
                    <a:lnTo>
                      <a:pt x="350967" y="1595322"/>
                    </a:lnTo>
                    <a:lnTo>
                      <a:pt x="353825" y="1589606"/>
                    </a:lnTo>
                    <a:lnTo>
                      <a:pt x="356684" y="1583891"/>
                    </a:lnTo>
                    <a:lnTo>
                      <a:pt x="359860" y="1578175"/>
                    </a:lnTo>
                    <a:lnTo>
                      <a:pt x="363036" y="1572459"/>
                    </a:lnTo>
                    <a:lnTo>
                      <a:pt x="367165" y="1567061"/>
                    </a:lnTo>
                    <a:lnTo>
                      <a:pt x="1187252" y="463909"/>
                    </a:lnTo>
                    <a:lnTo>
                      <a:pt x="1191381" y="458510"/>
                    </a:lnTo>
                    <a:lnTo>
                      <a:pt x="1195828" y="453430"/>
                    </a:lnTo>
                    <a:lnTo>
                      <a:pt x="1200274" y="448984"/>
                    </a:lnTo>
                    <a:lnTo>
                      <a:pt x="1205039" y="444538"/>
                    </a:lnTo>
                    <a:lnTo>
                      <a:pt x="1209803" y="440410"/>
                    </a:lnTo>
                    <a:lnTo>
                      <a:pt x="1214885" y="436282"/>
                    </a:lnTo>
                    <a:lnTo>
                      <a:pt x="1220284" y="432789"/>
                    </a:lnTo>
                    <a:lnTo>
                      <a:pt x="1225684" y="429614"/>
                    </a:lnTo>
                    <a:lnTo>
                      <a:pt x="1231083" y="426121"/>
                    </a:lnTo>
                    <a:lnTo>
                      <a:pt x="1236800" y="423263"/>
                    </a:lnTo>
                    <a:lnTo>
                      <a:pt x="1242518" y="421040"/>
                    </a:lnTo>
                    <a:lnTo>
                      <a:pt x="1248235" y="418817"/>
                    </a:lnTo>
                    <a:lnTo>
                      <a:pt x="1254587" y="416912"/>
                    </a:lnTo>
                    <a:lnTo>
                      <a:pt x="1260304" y="415007"/>
                    </a:lnTo>
                    <a:lnTo>
                      <a:pt x="1266339" y="414054"/>
                    </a:lnTo>
                    <a:lnTo>
                      <a:pt x="1272374" y="412784"/>
                    </a:lnTo>
                    <a:lnTo>
                      <a:pt x="1279044" y="412149"/>
                    </a:lnTo>
                    <a:lnTo>
                      <a:pt x="1285078" y="411514"/>
                    </a:lnTo>
                    <a:lnTo>
                      <a:pt x="1291113" y="411514"/>
                    </a:lnTo>
                    <a:lnTo>
                      <a:pt x="1297465" y="411514"/>
                    </a:lnTo>
                    <a:lnTo>
                      <a:pt x="1303818" y="411831"/>
                    </a:lnTo>
                    <a:lnTo>
                      <a:pt x="1309852" y="412466"/>
                    </a:lnTo>
                    <a:lnTo>
                      <a:pt x="1315887" y="413736"/>
                    </a:lnTo>
                    <a:lnTo>
                      <a:pt x="1322557" y="415007"/>
                    </a:lnTo>
                    <a:lnTo>
                      <a:pt x="1328592" y="416594"/>
                    </a:lnTo>
                    <a:lnTo>
                      <a:pt x="1334626" y="418817"/>
                    </a:lnTo>
                    <a:lnTo>
                      <a:pt x="1340344" y="420722"/>
                    </a:lnTo>
                    <a:lnTo>
                      <a:pt x="1346378" y="423263"/>
                    </a:lnTo>
                    <a:lnTo>
                      <a:pt x="1352413" y="426121"/>
                    </a:lnTo>
                    <a:lnTo>
                      <a:pt x="1358130" y="429614"/>
                    </a:lnTo>
                    <a:lnTo>
                      <a:pt x="1363530" y="433107"/>
                    </a:lnTo>
                    <a:lnTo>
                      <a:pt x="1368929" y="436917"/>
                    </a:lnTo>
                    <a:lnTo>
                      <a:pt x="1414031" y="470577"/>
                    </a:lnTo>
                    <a:lnTo>
                      <a:pt x="1396879" y="456287"/>
                    </a:lnTo>
                    <a:lnTo>
                      <a:pt x="1619666" y="182730"/>
                    </a:lnTo>
                    <a:lnTo>
                      <a:pt x="1551665" y="127515"/>
                    </a:lnTo>
                    <a:lnTo>
                      <a:pt x="1546259" y="122440"/>
                    </a:lnTo>
                    <a:lnTo>
                      <a:pt x="1541806" y="117048"/>
                    </a:lnTo>
                    <a:lnTo>
                      <a:pt x="1537354" y="111338"/>
                    </a:lnTo>
                    <a:lnTo>
                      <a:pt x="1533856" y="105629"/>
                    </a:lnTo>
                    <a:lnTo>
                      <a:pt x="1530993" y="99284"/>
                    </a:lnTo>
                    <a:lnTo>
                      <a:pt x="1528449" y="92623"/>
                    </a:lnTo>
                    <a:lnTo>
                      <a:pt x="1526859" y="85962"/>
                    </a:lnTo>
                    <a:lnTo>
                      <a:pt x="1525905" y="78984"/>
                    </a:lnTo>
                    <a:lnTo>
                      <a:pt x="1525587" y="72322"/>
                    </a:lnTo>
                    <a:lnTo>
                      <a:pt x="1525905" y="65344"/>
                    </a:lnTo>
                    <a:lnTo>
                      <a:pt x="1526541" y="58683"/>
                    </a:lnTo>
                    <a:lnTo>
                      <a:pt x="1528449" y="51704"/>
                    </a:lnTo>
                    <a:lnTo>
                      <a:pt x="1530357" y="45360"/>
                    </a:lnTo>
                    <a:lnTo>
                      <a:pt x="1533220" y="38699"/>
                    </a:lnTo>
                    <a:lnTo>
                      <a:pt x="1537036" y="32355"/>
                    </a:lnTo>
                    <a:lnTo>
                      <a:pt x="1541806" y="26645"/>
                    </a:lnTo>
                    <a:lnTo>
                      <a:pt x="1546259" y="21253"/>
                    </a:lnTo>
                    <a:lnTo>
                      <a:pt x="1551665" y="16177"/>
                    </a:lnTo>
                    <a:lnTo>
                      <a:pt x="1557390" y="12371"/>
                    </a:lnTo>
                    <a:lnTo>
                      <a:pt x="1563750" y="8565"/>
                    </a:lnTo>
                    <a:lnTo>
                      <a:pt x="1569793" y="5392"/>
                    </a:lnTo>
                    <a:lnTo>
                      <a:pt x="1576153" y="3172"/>
                    </a:lnTo>
                    <a:lnTo>
                      <a:pt x="1583150" y="1586"/>
                    </a:lnTo>
                    <a:lnTo>
                      <a:pt x="1589829" y="317"/>
                    </a:lnTo>
                    <a:lnTo>
                      <a:pt x="15968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2" name="组合 221"/>
            <p:cNvGrpSpPr/>
            <p:nvPr userDrawn="1"/>
          </p:nvGrpSpPr>
          <p:grpSpPr>
            <a:xfrm>
              <a:off x="10798313" y="1655997"/>
              <a:ext cx="397019" cy="397019"/>
              <a:chOff x="4732991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3" name="椭圆 222"/>
              <p:cNvSpPr/>
              <p:nvPr/>
            </p:nvSpPr>
            <p:spPr>
              <a:xfrm>
                <a:off x="4732991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KSO_Shape"/>
              <p:cNvSpPr/>
              <p:nvPr/>
            </p:nvSpPr>
            <p:spPr bwMode="auto">
              <a:xfrm>
                <a:off x="5076643" y="2662172"/>
                <a:ext cx="499821" cy="431512"/>
              </a:xfrm>
              <a:custGeom>
                <a:avLst/>
                <a:gdLst>
                  <a:gd name="T0" fmla="*/ 432306676 w 6235"/>
                  <a:gd name="T1" fmla="*/ 188202068 h 5380"/>
                  <a:gd name="T2" fmla="*/ 425585249 w 6235"/>
                  <a:gd name="T3" fmla="*/ 175686526 h 5380"/>
                  <a:gd name="T4" fmla="*/ 419517664 w 6235"/>
                  <a:gd name="T5" fmla="*/ 168307917 h 5380"/>
                  <a:gd name="T6" fmla="*/ 411302791 w 6235"/>
                  <a:gd name="T7" fmla="*/ 163077441 h 5380"/>
                  <a:gd name="T8" fmla="*/ 405981623 w 6235"/>
                  <a:gd name="T9" fmla="*/ 161396108 h 5380"/>
                  <a:gd name="T10" fmla="*/ 398980328 w 6235"/>
                  <a:gd name="T11" fmla="*/ 160368660 h 5380"/>
                  <a:gd name="T12" fmla="*/ 391979033 w 6235"/>
                  <a:gd name="T13" fmla="*/ 160648984 h 5380"/>
                  <a:gd name="T14" fmla="*/ 385164419 w 6235"/>
                  <a:gd name="T15" fmla="*/ 162423555 h 5380"/>
                  <a:gd name="T16" fmla="*/ 378816659 w 6235"/>
                  <a:gd name="T17" fmla="*/ 165412355 h 5380"/>
                  <a:gd name="T18" fmla="*/ 373122435 w 6235"/>
                  <a:gd name="T19" fmla="*/ 169522146 h 5380"/>
                  <a:gd name="T20" fmla="*/ 368361310 w 6235"/>
                  <a:gd name="T21" fmla="*/ 174752316 h 5380"/>
                  <a:gd name="T22" fmla="*/ 364533895 w 6235"/>
                  <a:gd name="T23" fmla="*/ 181103783 h 5380"/>
                  <a:gd name="T24" fmla="*/ 268103009 w 6235"/>
                  <a:gd name="T25" fmla="*/ 29888304 h 5380"/>
                  <a:gd name="T26" fmla="*/ 266049214 w 6235"/>
                  <a:gd name="T27" fmla="*/ 22789713 h 5380"/>
                  <a:gd name="T28" fmla="*/ 262781841 w 6235"/>
                  <a:gd name="T29" fmla="*/ 16438552 h 5380"/>
                  <a:gd name="T30" fmla="*/ 258394383 w 6235"/>
                  <a:gd name="T31" fmla="*/ 10927752 h 5380"/>
                  <a:gd name="T32" fmla="*/ 252980028 w 6235"/>
                  <a:gd name="T33" fmla="*/ 6444705 h 5380"/>
                  <a:gd name="T34" fmla="*/ 246912443 w 6235"/>
                  <a:gd name="T35" fmla="*/ 2988800 h 5380"/>
                  <a:gd name="T36" fmla="*/ 240191016 w 6235"/>
                  <a:gd name="T37" fmla="*/ 840667 h 5380"/>
                  <a:gd name="T38" fmla="*/ 233189721 w 6235"/>
                  <a:gd name="T39" fmla="*/ 0 h 5380"/>
                  <a:gd name="T40" fmla="*/ 225815064 w 6235"/>
                  <a:gd name="T41" fmla="*/ 560343 h 5380"/>
                  <a:gd name="T42" fmla="*/ 218346914 w 6235"/>
                  <a:gd name="T43" fmla="*/ 2802019 h 5380"/>
                  <a:gd name="T44" fmla="*/ 209665492 w 6235"/>
                  <a:gd name="T45" fmla="*/ 7845714 h 5380"/>
                  <a:gd name="T46" fmla="*/ 202944065 w 6235"/>
                  <a:gd name="T47" fmla="*/ 14943999 h 5380"/>
                  <a:gd name="T48" fmla="*/ 198183245 w 6235"/>
                  <a:gd name="T49" fmla="*/ 23630380 h 5380"/>
                  <a:gd name="T50" fmla="*/ 0 w 6235"/>
                  <a:gd name="T51" fmla="*/ 395364689 h 5380"/>
                  <a:gd name="T52" fmla="*/ 99885245 w 6235"/>
                  <a:gd name="T53" fmla="*/ 395644708 h 5380"/>
                  <a:gd name="T54" fmla="*/ 106606366 w 6235"/>
                  <a:gd name="T55" fmla="*/ 395177603 h 5380"/>
                  <a:gd name="T56" fmla="*/ 113047619 w 6235"/>
                  <a:gd name="T57" fmla="*/ 393589812 h 5380"/>
                  <a:gd name="T58" fmla="*/ 119022017 w 6235"/>
                  <a:gd name="T59" fmla="*/ 390974574 h 5380"/>
                  <a:gd name="T60" fmla="*/ 122569258 w 6235"/>
                  <a:gd name="T61" fmla="*/ 388639660 h 5380"/>
                  <a:gd name="T62" fmla="*/ 126303486 w 6235"/>
                  <a:gd name="T63" fmla="*/ 385557623 h 5380"/>
                  <a:gd name="T64" fmla="*/ 133304781 w 6235"/>
                  <a:gd name="T65" fmla="*/ 376590918 h 5380"/>
                  <a:gd name="T66" fmla="*/ 218907262 w 6235"/>
                  <a:gd name="T67" fmla="*/ 166439803 h 5380"/>
                  <a:gd name="T68" fmla="*/ 275104304 w 6235"/>
                  <a:gd name="T69" fmla="*/ 476249371 h 5380"/>
                  <a:gd name="T70" fmla="*/ 277811329 w 6235"/>
                  <a:gd name="T71" fmla="*/ 483067637 h 5380"/>
                  <a:gd name="T72" fmla="*/ 281731932 w 6235"/>
                  <a:gd name="T73" fmla="*/ 488951999 h 5380"/>
                  <a:gd name="T74" fmla="*/ 286493057 w 6235"/>
                  <a:gd name="T75" fmla="*/ 493995389 h 5380"/>
                  <a:gd name="T76" fmla="*/ 292280774 w 6235"/>
                  <a:gd name="T77" fmla="*/ 497918399 h 5380"/>
                  <a:gd name="T78" fmla="*/ 298721721 w 6235"/>
                  <a:gd name="T79" fmla="*/ 500813655 h 5380"/>
                  <a:gd name="T80" fmla="*/ 305629828 w 6235"/>
                  <a:gd name="T81" fmla="*/ 502308208 h 5380"/>
                  <a:gd name="T82" fmla="*/ 312817804 w 6235"/>
                  <a:gd name="T83" fmla="*/ 502401446 h 5380"/>
                  <a:gd name="T84" fmla="*/ 318885695 w 6235"/>
                  <a:gd name="T85" fmla="*/ 501467541 h 5380"/>
                  <a:gd name="T86" fmla="*/ 327660611 w 6235"/>
                  <a:gd name="T87" fmla="*/ 498011636 h 5380"/>
                  <a:gd name="T88" fmla="*/ 335128455 w 6235"/>
                  <a:gd name="T89" fmla="*/ 492501142 h 5380"/>
                  <a:gd name="T90" fmla="*/ 340916478 w 6235"/>
                  <a:gd name="T91" fmla="*/ 485496095 h 5380"/>
                  <a:gd name="T92" fmla="*/ 343996864 w 6235"/>
                  <a:gd name="T93" fmla="*/ 479331714 h 5380"/>
                  <a:gd name="T94" fmla="*/ 345303936 w 6235"/>
                  <a:gd name="T95" fmla="*/ 475221923 h 5380"/>
                  <a:gd name="T96" fmla="*/ 437721031 w 6235"/>
                  <a:gd name="T97" fmla="*/ 371267204 h 5380"/>
                  <a:gd name="T98" fmla="*/ 443975298 w 6235"/>
                  <a:gd name="T99" fmla="*/ 381261051 h 5380"/>
                  <a:gd name="T100" fmla="*/ 453030387 w 6235"/>
                  <a:gd name="T101" fmla="*/ 388546423 h 5380"/>
                  <a:gd name="T102" fmla="*/ 463672417 w 6235"/>
                  <a:gd name="T103" fmla="*/ 392562670 h 5380"/>
                  <a:gd name="T104" fmla="*/ 472447333 w 6235"/>
                  <a:gd name="T105" fmla="*/ 393403031 h 5380"/>
                  <a:gd name="T106" fmla="*/ 493918073 w 6235"/>
                  <a:gd name="T107" fmla="*/ 320550845 h 538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6235" h="5380">
                    <a:moveTo>
                      <a:pt x="5291" y="3432"/>
                    </a:moveTo>
                    <a:lnTo>
                      <a:pt x="4652" y="2060"/>
                    </a:lnTo>
                    <a:lnTo>
                      <a:pt x="4631" y="2015"/>
                    </a:lnTo>
                    <a:lnTo>
                      <a:pt x="4610" y="1969"/>
                    </a:lnTo>
                    <a:lnTo>
                      <a:pt x="4586" y="1924"/>
                    </a:lnTo>
                    <a:lnTo>
                      <a:pt x="4573" y="1902"/>
                    </a:lnTo>
                    <a:lnTo>
                      <a:pt x="4559" y="1881"/>
                    </a:lnTo>
                    <a:lnTo>
                      <a:pt x="4544" y="1860"/>
                    </a:lnTo>
                    <a:lnTo>
                      <a:pt x="4529" y="1839"/>
                    </a:lnTo>
                    <a:lnTo>
                      <a:pt x="4512" y="1820"/>
                    </a:lnTo>
                    <a:lnTo>
                      <a:pt x="4494" y="1802"/>
                    </a:lnTo>
                    <a:lnTo>
                      <a:pt x="4475" y="1786"/>
                    </a:lnTo>
                    <a:lnTo>
                      <a:pt x="4454" y="1771"/>
                    </a:lnTo>
                    <a:lnTo>
                      <a:pt x="4431" y="1757"/>
                    </a:lnTo>
                    <a:lnTo>
                      <a:pt x="4406" y="1746"/>
                    </a:lnTo>
                    <a:lnTo>
                      <a:pt x="4387" y="1739"/>
                    </a:lnTo>
                    <a:lnTo>
                      <a:pt x="4369" y="1733"/>
                    </a:lnTo>
                    <a:lnTo>
                      <a:pt x="4349" y="1728"/>
                    </a:lnTo>
                    <a:lnTo>
                      <a:pt x="4331" y="1723"/>
                    </a:lnTo>
                    <a:lnTo>
                      <a:pt x="4312" y="1720"/>
                    </a:lnTo>
                    <a:lnTo>
                      <a:pt x="4292" y="1718"/>
                    </a:lnTo>
                    <a:lnTo>
                      <a:pt x="4274" y="1717"/>
                    </a:lnTo>
                    <a:lnTo>
                      <a:pt x="4254" y="1717"/>
                    </a:lnTo>
                    <a:lnTo>
                      <a:pt x="4236" y="1717"/>
                    </a:lnTo>
                    <a:lnTo>
                      <a:pt x="4217" y="1718"/>
                    </a:lnTo>
                    <a:lnTo>
                      <a:pt x="4199" y="1720"/>
                    </a:lnTo>
                    <a:lnTo>
                      <a:pt x="4180" y="1724"/>
                    </a:lnTo>
                    <a:lnTo>
                      <a:pt x="4162" y="1728"/>
                    </a:lnTo>
                    <a:lnTo>
                      <a:pt x="4143" y="1733"/>
                    </a:lnTo>
                    <a:lnTo>
                      <a:pt x="4126" y="1739"/>
                    </a:lnTo>
                    <a:lnTo>
                      <a:pt x="4109" y="1746"/>
                    </a:lnTo>
                    <a:lnTo>
                      <a:pt x="4091" y="1754"/>
                    </a:lnTo>
                    <a:lnTo>
                      <a:pt x="4074" y="1761"/>
                    </a:lnTo>
                    <a:lnTo>
                      <a:pt x="4058" y="1771"/>
                    </a:lnTo>
                    <a:lnTo>
                      <a:pt x="4042" y="1781"/>
                    </a:lnTo>
                    <a:lnTo>
                      <a:pt x="4027" y="1792"/>
                    </a:lnTo>
                    <a:lnTo>
                      <a:pt x="4012" y="1803"/>
                    </a:lnTo>
                    <a:lnTo>
                      <a:pt x="3997" y="1815"/>
                    </a:lnTo>
                    <a:lnTo>
                      <a:pt x="3984" y="1828"/>
                    </a:lnTo>
                    <a:lnTo>
                      <a:pt x="3970" y="1841"/>
                    </a:lnTo>
                    <a:lnTo>
                      <a:pt x="3958" y="1856"/>
                    </a:lnTo>
                    <a:lnTo>
                      <a:pt x="3946" y="1871"/>
                    </a:lnTo>
                    <a:lnTo>
                      <a:pt x="3935" y="1887"/>
                    </a:lnTo>
                    <a:lnTo>
                      <a:pt x="3923" y="1903"/>
                    </a:lnTo>
                    <a:lnTo>
                      <a:pt x="3915" y="1920"/>
                    </a:lnTo>
                    <a:lnTo>
                      <a:pt x="3905" y="1939"/>
                    </a:lnTo>
                    <a:lnTo>
                      <a:pt x="3898" y="1957"/>
                    </a:lnTo>
                    <a:lnTo>
                      <a:pt x="3430" y="3400"/>
                    </a:lnTo>
                    <a:lnTo>
                      <a:pt x="2872" y="320"/>
                    </a:lnTo>
                    <a:lnTo>
                      <a:pt x="2868" y="300"/>
                    </a:lnTo>
                    <a:lnTo>
                      <a:pt x="2863" y="281"/>
                    </a:lnTo>
                    <a:lnTo>
                      <a:pt x="2857" y="263"/>
                    </a:lnTo>
                    <a:lnTo>
                      <a:pt x="2850" y="244"/>
                    </a:lnTo>
                    <a:lnTo>
                      <a:pt x="2842" y="226"/>
                    </a:lnTo>
                    <a:lnTo>
                      <a:pt x="2834" y="209"/>
                    </a:lnTo>
                    <a:lnTo>
                      <a:pt x="2825" y="192"/>
                    </a:lnTo>
                    <a:lnTo>
                      <a:pt x="2815" y="176"/>
                    </a:lnTo>
                    <a:lnTo>
                      <a:pt x="2804" y="160"/>
                    </a:lnTo>
                    <a:lnTo>
                      <a:pt x="2793" y="146"/>
                    </a:lnTo>
                    <a:lnTo>
                      <a:pt x="2781" y="131"/>
                    </a:lnTo>
                    <a:lnTo>
                      <a:pt x="2768" y="117"/>
                    </a:lnTo>
                    <a:lnTo>
                      <a:pt x="2755" y="105"/>
                    </a:lnTo>
                    <a:lnTo>
                      <a:pt x="2740" y="93"/>
                    </a:lnTo>
                    <a:lnTo>
                      <a:pt x="2725" y="80"/>
                    </a:lnTo>
                    <a:lnTo>
                      <a:pt x="2710" y="69"/>
                    </a:lnTo>
                    <a:lnTo>
                      <a:pt x="2696" y="59"/>
                    </a:lnTo>
                    <a:lnTo>
                      <a:pt x="2678" y="49"/>
                    </a:lnTo>
                    <a:lnTo>
                      <a:pt x="2662" y="41"/>
                    </a:lnTo>
                    <a:lnTo>
                      <a:pt x="2645" y="32"/>
                    </a:lnTo>
                    <a:lnTo>
                      <a:pt x="2628" y="26"/>
                    </a:lnTo>
                    <a:lnTo>
                      <a:pt x="2610" y="20"/>
                    </a:lnTo>
                    <a:lnTo>
                      <a:pt x="2592" y="14"/>
                    </a:lnTo>
                    <a:lnTo>
                      <a:pt x="2573" y="9"/>
                    </a:lnTo>
                    <a:lnTo>
                      <a:pt x="2555" y="5"/>
                    </a:lnTo>
                    <a:lnTo>
                      <a:pt x="2536" y="2"/>
                    </a:lnTo>
                    <a:lnTo>
                      <a:pt x="2517" y="1"/>
                    </a:lnTo>
                    <a:lnTo>
                      <a:pt x="2498" y="0"/>
                    </a:lnTo>
                    <a:lnTo>
                      <a:pt x="2478" y="0"/>
                    </a:lnTo>
                    <a:lnTo>
                      <a:pt x="2459" y="1"/>
                    </a:lnTo>
                    <a:lnTo>
                      <a:pt x="2439" y="2"/>
                    </a:lnTo>
                    <a:lnTo>
                      <a:pt x="2419" y="6"/>
                    </a:lnTo>
                    <a:lnTo>
                      <a:pt x="2391" y="12"/>
                    </a:lnTo>
                    <a:lnTo>
                      <a:pt x="2365" y="20"/>
                    </a:lnTo>
                    <a:lnTo>
                      <a:pt x="2339" y="30"/>
                    </a:lnTo>
                    <a:lnTo>
                      <a:pt x="2314" y="41"/>
                    </a:lnTo>
                    <a:lnTo>
                      <a:pt x="2291" y="54"/>
                    </a:lnTo>
                    <a:lnTo>
                      <a:pt x="2267" y="68"/>
                    </a:lnTo>
                    <a:lnTo>
                      <a:pt x="2246" y="84"/>
                    </a:lnTo>
                    <a:lnTo>
                      <a:pt x="2227" y="101"/>
                    </a:lnTo>
                    <a:lnTo>
                      <a:pt x="2207" y="120"/>
                    </a:lnTo>
                    <a:lnTo>
                      <a:pt x="2190" y="139"/>
                    </a:lnTo>
                    <a:lnTo>
                      <a:pt x="2174" y="160"/>
                    </a:lnTo>
                    <a:lnTo>
                      <a:pt x="2159" y="183"/>
                    </a:lnTo>
                    <a:lnTo>
                      <a:pt x="2145" y="205"/>
                    </a:lnTo>
                    <a:lnTo>
                      <a:pt x="2134" y="228"/>
                    </a:lnTo>
                    <a:lnTo>
                      <a:pt x="2123" y="253"/>
                    </a:lnTo>
                    <a:lnTo>
                      <a:pt x="2116" y="279"/>
                    </a:lnTo>
                    <a:lnTo>
                      <a:pt x="823" y="3453"/>
                    </a:lnTo>
                    <a:lnTo>
                      <a:pt x="3" y="3453"/>
                    </a:lnTo>
                    <a:lnTo>
                      <a:pt x="0" y="4233"/>
                    </a:lnTo>
                    <a:lnTo>
                      <a:pt x="1033" y="4233"/>
                    </a:lnTo>
                    <a:lnTo>
                      <a:pt x="1052" y="4235"/>
                    </a:lnTo>
                    <a:lnTo>
                      <a:pt x="1070" y="4236"/>
                    </a:lnTo>
                    <a:lnTo>
                      <a:pt x="1088" y="4236"/>
                    </a:lnTo>
                    <a:lnTo>
                      <a:pt x="1106" y="4235"/>
                    </a:lnTo>
                    <a:lnTo>
                      <a:pt x="1123" y="4234"/>
                    </a:lnTo>
                    <a:lnTo>
                      <a:pt x="1142" y="4231"/>
                    </a:lnTo>
                    <a:lnTo>
                      <a:pt x="1159" y="4229"/>
                    </a:lnTo>
                    <a:lnTo>
                      <a:pt x="1176" y="4225"/>
                    </a:lnTo>
                    <a:lnTo>
                      <a:pt x="1194" y="4220"/>
                    </a:lnTo>
                    <a:lnTo>
                      <a:pt x="1211" y="4214"/>
                    </a:lnTo>
                    <a:lnTo>
                      <a:pt x="1227" y="4208"/>
                    </a:lnTo>
                    <a:lnTo>
                      <a:pt x="1243" y="4202"/>
                    </a:lnTo>
                    <a:lnTo>
                      <a:pt x="1259" y="4194"/>
                    </a:lnTo>
                    <a:lnTo>
                      <a:pt x="1275" y="4186"/>
                    </a:lnTo>
                    <a:lnTo>
                      <a:pt x="1291" y="4177"/>
                    </a:lnTo>
                    <a:lnTo>
                      <a:pt x="1306" y="4167"/>
                    </a:lnTo>
                    <a:lnTo>
                      <a:pt x="1313" y="4161"/>
                    </a:lnTo>
                    <a:lnTo>
                      <a:pt x="1331" y="4148"/>
                    </a:lnTo>
                    <a:lnTo>
                      <a:pt x="1353" y="4128"/>
                    </a:lnTo>
                    <a:lnTo>
                      <a:pt x="1375" y="4107"/>
                    </a:lnTo>
                    <a:lnTo>
                      <a:pt x="1395" y="4083"/>
                    </a:lnTo>
                    <a:lnTo>
                      <a:pt x="1412" y="4059"/>
                    </a:lnTo>
                    <a:lnTo>
                      <a:pt x="1428" y="4032"/>
                    </a:lnTo>
                    <a:lnTo>
                      <a:pt x="1442" y="4004"/>
                    </a:lnTo>
                    <a:lnTo>
                      <a:pt x="1454" y="3976"/>
                    </a:lnTo>
                    <a:lnTo>
                      <a:pt x="1463" y="3946"/>
                    </a:lnTo>
                    <a:lnTo>
                      <a:pt x="2345" y="1782"/>
                    </a:lnTo>
                    <a:lnTo>
                      <a:pt x="2939" y="5061"/>
                    </a:lnTo>
                    <a:lnTo>
                      <a:pt x="2942" y="5080"/>
                    </a:lnTo>
                    <a:lnTo>
                      <a:pt x="2947" y="5099"/>
                    </a:lnTo>
                    <a:lnTo>
                      <a:pt x="2953" y="5118"/>
                    </a:lnTo>
                    <a:lnTo>
                      <a:pt x="2960" y="5136"/>
                    </a:lnTo>
                    <a:lnTo>
                      <a:pt x="2968" y="5155"/>
                    </a:lnTo>
                    <a:lnTo>
                      <a:pt x="2976" y="5172"/>
                    </a:lnTo>
                    <a:lnTo>
                      <a:pt x="2986" y="5188"/>
                    </a:lnTo>
                    <a:lnTo>
                      <a:pt x="2995" y="5204"/>
                    </a:lnTo>
                    <a:lnTo>
                      <a:pt x="3007" y="5220"/>
                    </a:lnTo>
                    <a:lnTo>
                      <a:pt x="3018" y="5235"/>
                    </a:lnTo>
                    <a:lnTo>
                      <a:pt x="3030" y="5250"/>
                    </a:lnTo>
                    <a:lnTo>
                      <a:pt x="3042" y="5263"/>
                    </a:lnTo>
                    <a:lnTo>
                      <a:pt x="3056" y="5277"/>
                    </a:lnTo>
                    <a:lnTo>
                      <a:pt x="3069" y="5289"/>
                    </a:lnTo>
                    <a:lnTo>
                      <a:pt x="3084" y="5300"/>
                    </a:lnTo>
                    <a:lnTo>
                      <a:pt x="3099" y="5311"/>
                    </a:lnTo>
                    <a:lnTo>
                      <a:pt x="3115" y="5321"/>
                    </a:lnTo>
                    <a:lnTo>
                      <a:pt x="3131" y="5331"/>
                    </a:lnTo>
                    <a:lnTo>
                      <a:pt x="3148" y="5340"/>
                    </a:lnTo>
                    <a:lnTo>
                      <a:pt x="3164" y="5348"/>
                    </a:lnTo>
                    <a:lnTo>
                      <a:pt x="3182" y="5356"/>
                    </a:lnTo>
                    <a:lnTo>
                      <a:pt x="3200" y="5362"/>
                    </a:lnTo>
                    <a:lnTo>
                      <a:pt x="3218" y="5367"/>
                    </a:lnTo>
                    <a:lnTo>
                      <a:pt x="3236" y="5372"/>
                    </a:lnTo>
                    <a:lnTo>
                      <a:pt x="3255" y="5375"/>
                    </a:lnTo>
                    <a:lnTo>
                      <a:pt x="3274" y="5378"/>
                    </a:lnTo>
                    <a:lnTo>
                      <a:pt x="3293" y="5380"/>
                    </a:lnTo>
                    <a:lnTo>
                      <a:pt x="3313" y="5380"/>
                    </a:lnTo>
                    <a:lnTo>
                      <a:pt x="3332" y="5380"/>
                    </a:lnTo>
                    <a:lnTo>
                      <a:pt x="3351" y="5379"/>
                    </a:lnTo>
                    <a:lnTo>
                      <a:pt x="3371" y="5378"/>
                    </a:lnTo>
                    <a:lnTo>
                      <a:pt x="3390" y="5374"/>
                    </a:lnTo>
                    <a:lnTo>
                      <a:pt x="3416" y="5369"/>
                    </a:lnTo>
                    <a:lnTo>
                      <a:pt x="3441" y="5362"/>
                    </a:lnTo>
                    <a:lnTo>
                      <a:pt x="3466" y="5353"/>
                    </a:lnTo>
                    <a:lnTo>
                      <a:pt x="3488" y="5343"/>
                    </a:lnTo>
                    <a:lnTo>
                      <a:pt x="3510" y="5332"/>
                    </a:lnTo>
                    <a:lnTo>
                      <a:pt x="3532" y="5319"/>
                    </a:lnTo>
                    <a:lnTo>
                      <a:pt x="3552" y="5305"/>
                    </a:lnTo>
                    <a:lnTo>
                      <a:pt x="3572" y="5290"/>
                    </a:lnTo>
                    <a:lnTo>
                      <a:pt x="3590" y="5273"/>
                    </a:lnTo>
                    <a:lnTo>
                      <a:pt x="3608" y="5256"/>
                    </a:lnTo>
                    <a:lnTo>
                      <a:pt x="3624" y="5237"/>
                    </a:lnTo>
                    <a:lnTo>
                      <a:pt x="3638" y="5217"/>
                    </a:lnTo>
                    <a:lnTo>
                      <a:pt x="3652" y="5198"/>
                    </a:lnTo>
                    <a:lnTo>
                      <a:pt x="3664" y="5177"/>
                    </a:lnTo>
                    <a:lnTo>
                      <a:pt x="3675" y="5155"/>
                    </a:lnTo>
                    <a:lnTo>
                      <a:pt x="3685" y="5132"/>
                    </a:lnTo>
                    <a:lnTo>
                      <a:pt x="3691" y="5110"/>
                    </a:lnTo>
                    <a:lnTo>
                      <a:pt x="3699" y="5088"/>
                    </a:lnTo>
                    <a:lnTo>
                      <a:pt x="4317" y="3181"/>
                    </a:lnTo>
                    <a:lnTo>
                      <a:pt x="4676" y="3944"/>
                    </a:lnTo>
                    <a:lnTo>
                      <a:pt x="4689" y="3975"/>
                    </a:lnTo>
                    <a:lnTo>
                      <a:pt x="4702" y="4003"/>
                    </a:lnTo>
                    <a:lnTo>
                      <a:pt x="4718" y="4032"/>
                    </a:lnTo>
                    <a:lnTo>
                      <a:pt x="4737" y="4057"/>
                    </a:lnTo>
                    <a:lnTo>
                      <a:pt x="4756" y="4082"/>
                    </a:lnTo>
                    <a:lnTo>
                      <a:pt x="4779" y="4104"/>
                    </a:lnTo>
                    <a:lnTo>
                      <a:pt x="4802" y="4124"/>
                    </a:lnTo>
                    <a:lnTo>
                      <a:pt x="4827" y="4143"/>
                    </a:lnTo>
                    <a:lnTo>
                      <a:pt x="4853" y="4160"/>
                    </a:lnTo>
                    <a:lnTo>
                      <a:pt x="4880" y="4173"/>
                    </a:lnTo>
                    <a:lnTo>
                      <a:pt x="4908" y="4186"/>
                    </a:lnTo>
                    <a:lnTo>
                      <a:pt x="4938" y="4196"/>
                    </a:lnTo>
                    <a:lnTo>
                      <a:pt x="4967" y="4203"/>
                    </a:lnTo>
                    <a:lnTo>
                      <a:pt x="4998" y="4208"/>
                    </a:lnTo>
                    <a:lnTo>
                      <a:pt x="5029" y="4211"/>
                    </a:lnTo>
                    <a:lnTo>
                      <a:pt x="5061" y="4212"/>
                    </a:lnTo>
                    <a:lnTo>
                      <a:pt x="5074" y="4212"/>
                    </a:lnTo>
                    <a:lnTo>
                      <a:pt x="6235" y="4212"/>
                    </a:lnTo>
                    <a:lnTo>
                      <a:pt x="6235" y="3432"/>
                    </a:lnTo>
                    <a:lnTo>
                      <a:pt x="5291" y="34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平行四边形 42"/>
          <p:cNvSpPr/>
          <p:nvPr userDrawn="1"/>
        </p:nvSpPr>
        <p:spPr>
          <a:xfrm>
            <a:off x="125505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平行四边形 43"/>
          <p:cNvSpPr/>
          <p:nvPr userDrawn="1"/>
        </p:nvSpPr>
        <p:spPr>
          <a:xfrm>
            <a:off x="413497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平行四边形 44"/>
          <p:cNvSpPr/>
          <p:nvPr userDrawn="1"/>
        </p:nvSpPr>
        <p:spPr>
          <a:xfrm>
            <a:off x="701488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983876" y="532054"/>
            <a:ext cx="147693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本章小结</a:t>
            </a:r>
          </a:p>
        </p:txBody>
      </p:sp>
      <p:sp>
        <p:nvSpPr>
          <p:cNvPr id="48" name="流程图: 过程 2"/>
          <p:cNvSpPr/>
          <p:nvPr/>
        </p:nvSpPr>
        <p:spPr>
          <a:xfrm>
            <a:off x="983876" y="1248851"/>
            <a:ext cx="1625962" cy="4601028"/>
          </a:xfrm>
          <a:prstGeom prst="flowChartProcess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9" name="流程图: 过程 9"/>
          <p:cNvSpPr/>
          <p:nvPr/>
        </p:nvSpPr>
        <p:spPr>
          <a:xfrm>
            <a:off x="2609838" y="1248851"/>
            <a:ext cx="9294296" cy="4601028"/>
          </a:xfrm>
          <a:prstGeom prst="flowChartProcess">
            <a:avLst/>
          </a:prstGeom>
          <a:solidFill>
            <a:srgbClr val="14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0" name="矩形 49"/>
          <p:cNvSpPr/>
          <p:nvPr userDrawn="1"/>
        </p:nvSpPr>
        <p:spPr>
          <a:xfrm>
            <a:off x="1529709" y="1771365"/>
            <a:ext cx="9934158" cy="355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矩形 7"/>
          <p:cNvSpPr>
            <a:spLocks noChangeArrowheads="1"/>
          </p:cNvSpPr>
          <p:nvPr userDrawn="1"/>
        </p:nvSpPr>
        <p:spPr bwMode="auto">
          <a:xfrm>
            <a:off x="0" y="22914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3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98"/>
          <p:cNvSpPr/>
          <p:nvPr userDrawn="1"/>
        </p:nvSpPr>
        <p:spPr>
          <a:xfrm>
            <a:off x="3511353" y="2717714"/>
            <a:ext cx="5169294" cy="12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直接连接符 4"/>
          <p:cNvCxnSpPr/>
          <p:nvPr userDrawn="1"/>
        </p:nvCxnSpPr>
        <p:spPr>
          <a:xfrm>
            <a:off x="-12050" y="1003619"/>
            <a:ext cx="12184385" cy="0"/>
          </a:xfrm>
          <a:prstGeom prst="line">
            <a:avLst/>
          </a:prstGeom>
          <a:ln>
            <a:solidFill>
              <a:srgbClr val="4CA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/>
          <p:cNvSpPr txBox="1"/>
          <p:nvPr userDrawn="1"/>
        </p:nvSpPr>
        <p:spPr>
          <a:xfrm>
            <a:off x="-214350" y="96644"/>
            <a:ext cx="3593723" cy="791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268CD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目录</a:t>
            </a:r>
            <a:r>
              <a:rPr lang="en-US" altLang="zh-CN" b="1" dirty="0">
                <a:solidFill>
                  <a:srgbClr val="268CD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en-US" altLang="zh-CN" sz="1800" b="1" dirty="0">
                <a:solidFill>
                  <a:srgbClr val="268CD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lang="en-GB" sz="1800" b="1" dirty="0">
              <a:solidFill>
                <a:srgbClr val="268CD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36" y="300673"/>
            <a:ext cx="2327580" cy="383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重点难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9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9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18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17.png"/><Relationship Id="rId5" Type="http://schemas.openxmlformats.org/officeDocument/2006/relationships/tags" Target="../tags/tag102.xml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tags" Target="../tags/tag101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108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25.png"/><Relationship Id="rId5" Type="http://schemas.openxmlformats.org/officeDocument/2006/relationships/tags" Target="../tags/tag110.xml"/><Relationship Id="rId10" Type="http://schemas.openxmlformats.org/officeDocument/2006/relationships/image" Target="../media/image24.png"/><Relationship Id="rId4" Type="http://schemas.openxmlformats.org/officeDocument/2006/relationships/tags" Target="../tags/tag109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14.xml"/><Relationship Id="rId7" Type="http://schemas.openxmlformats.org/officeDocument/2006/relationships/image" Target="../media/image26.jpe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16.xml"/><Relationship Id="rId10" Type="http://schemas.openxmlformats.org/officeDocument/2006/relationships/image" Target="../media/image29.jpeg"/><Relationship Id="rId4" Type="http://schemas.openxmlformats.org/officeDocument/2006/relationships/tags" Target="../tags/tag115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10" Type="http://schemas.openxmlformats.org/officeDocument/2006/relationships/image" Target="../media/image31.png"/><Relationship Id="rId4" Type="http://schemas.openxmlformats.org/officeDocument/2006/relationships/tags" Target="../tags/tag120.xml"/><Relationship Id="rId9" Type="http://schemas.openxmlformats.org/officeDocument/2006/relationships/image" Target="../media/image30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34.jpeg"/><Relationship Id="rId5" Type="http://schemas.openxmlformats.org/officeDocument/2006/relationships/tags" Target="../tags/tag128.xml"/><Relationship Id="rId10" Type="http://schemas.openxmlformats.org/officeDocument/2006/relationships/image" Target="../media/image33.png"/><Relationship Id="rId4" Type="http://schemas.openxmlformats.org/officeDocument/2006/relationships/tags" Target="../tags/tag127.xml"/><Relationship Id="rId9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10" Type="http://schemas.openxmlformats.org/officeDocument/2006/relationships/image" Target="../media/image36.png"/><Relationship Id="rId4" Type="http://schemas.openxmlformats.org/officeDocument/2006/relationships/tags" Target="../tags/tag134.xml"/><Relationship Id="rId9" Type="http://schemas.openxmlformats.org/officeDocument/2006/relationships/image" Target="../media/image35.t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39.png"/><Relationship Id="rId5" Type="http://schemas.openxmlformats.org/officeDocument/2006/relationships/tags" Target="../tags/tag141.xml"/><Relationship Id="rId10" Type="http://schemas.openxmlformats.org/officeDocument/2006/relationships/image" Target="../media/image38.jpeg"/><Relationship Id="rId4" Type="http://schemas.openxmlformats.org/officeDocument/2006/relationships/tags" Target="../tags/tag140.xm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image" Target="../media/image43.jp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../media/image42.png"/><Relationship Id="rId5" Type="http://schemas.openxmlformats.org/officeDocument/2006/relationships/tags" Target="../tags/tag148.xml"/><Relationship Id="rId10" Type="http://schemas.openxmlformats.org/officeDocument/2006/relationships/image" Target="../media/image41.png"/><Relationship Id="rId4" Type="http://schemas.openxmlformats.org/officeDocument/2006/relationships/tags" Target="../tags/tag147.xml"/><Relationship Id="rId9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image" Target="../media/image46.png"/><Relationship Id="rId5" Type="http://schemas.openxmlformats.org/officeDocument/2006/relationships/tags" Target="../tags/tag155.xml"/><Relationship Id="rId10" Type="http://schemas.openxmlformats.org/officeDocument/2006/relationships/image" Target="../media/image45.jpg"/><Relationship Id="rId4" Type="http://schemas.openxmlformats.org/officeDocument/2006/relationships/tags" Target="../tags/tag154.xm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5" Type="http://schemas.openxmlformats.org/officeDocument/2006/relationships/tags" Target="../tags/tag168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10" Type="http://schemas.openxmlformats.org/officeDocument/2006/relationships/tags" Target="../tags/tag38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1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10.png"/><Relationship Id="rId5" Type="http://schemas.openxmlformats.org/officeDocument/2006/relationships/tags" Target="../tags/tag53.xml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tags" Target="../tags/tag52.xml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-170899847249698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914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4" name="Group 2" hidden="1"/>
          <p:cNvGrpSpPr/>
          <p:nvPr>
            <p:custDataLst>
              <p:tags r:id="rId3"/>
            </p:custDataLst>
          </p:nvPr>
        </p:nvGrpSpPr>
        <p:grpSpPr>
          <a:xfrm rot="16200000" flipH="1">
            <a:off x="148269" y="4023095"/>
            <a:ext cx="2686637" cy="2983173"/>
            <a:chOff x="6025662" y="-1"/>
            <a:chExt cx="6166338" cy="6846945"/>
          </a:xfrm>
        </p:grpSpPr>
        <p:sp>
          <p:nvSpPr>
            <p:cNvPr id="125" name="Freeform 215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6" name="Freeform 216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7" name="Freeform 217"/>
            <p:cNvSpPr/>
            <p:nvPr/>
          </p:nvSpPr>
          <p:spPr bwMode="auto">
            <a:xfrm>
              <a:off x="8076298" y="2291132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8" name="Freeform 218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9" name="Freeform 219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0" name="Freeform 220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1" name="Freeform 221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2" name="Freeform 222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3" name="Freeform 223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4" name="Freeform 224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" name="Freeform 225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" name="Freeform 226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" name="Freeform 227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" name="Freeform 228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" name="Freeform 229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" name="Freeform 230"/>
            <p:cNvSpPr/>
            <p:nvPr/>
          </p:nvSpPr>
          <p:spPr bwMode="auto">
            <a:xfrm>
              <a:off x="6093803" y="2302356"/>
              <a:ext cx="1328344" cy="1148773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" name="Freeform 231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" name="Freeform 232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3" name="Freeform 233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4" name="Freeform 234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5" name="Freeform 235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6" name="Freeform 236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7" name="Freeform 237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8" name="Freeform 238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9" name="Freeform 239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0" name="Freeform 240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1" name="Freeform 241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2" name="Freeform 242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3" name="Freeform 243"/>
            <p:cNvSpPr/>
            <p:nvPr/>
          </p:nvSpPr>
          <p:spPr bwMode="auto">
            <a:xfrm>
              <a:off x="7088658" y="2865118"/>
              <a:ext cx="1327542" cy="1148773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4" name="Freeform 244"/>
            <p:cNvSpPr/>
            <p:nvPr/>
          </p:nvSpPr>
          <p:spPr bwMode="auto">
            <a:xfrm>
              <a:off x="7428560" y="3115235"/>
              <a:ext cx="646135" cy="648540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5" name="Freeform 245"/>
            <p:cNvSpPr/>
            <p:nvPr/>
          </p:nvSpPr>
          <p:spPr bwMode="auto">
            <a:xfrm>
              <a:off x="8065877" y="3425476"/>
              <a:ext cx="1351592" cy="1172823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6" name="Oval 246"/>
            <p:cNvSpPr>
              <a:spLocks noChangeArrowheads="1"/>
            </p:cNvSpPr>
            <p:nvPr/>
          </p:nvSpPr>
          <p:spPr bwMode="auto">
            <a:xfrm>
              <a:off x="8010563" y="394334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7" name="Oval 247"/>
            <p:cNvSpPr>
              <a:spLocks noChangeArrowheads="1"/>
            </p:cNvSpPr>
            <p:nvPr/>
          </p:nvSpPr>
          <p:spPr bwMode="auto">
            <a:xfrm>
              <a:off x="9334096" y="3943345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8" name="Oval 248"/>
            <p:cNvSpPr>
              <a:spLocks noChangeArrowheads="1"/>
            </p:cNvSpPr>
            <p:nvPr/>
          </p:nvSpPr>
          <p:spPr bwMode="auto">
            <a:xfrm>
              <a:off x="8341646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9" name="Oval 249"/>
            <p:cNvSpPr>
              <a:spLocks noChangeArrowheads="1"/>
            </p:cNvSpPr>
            <p:nvPr/>
          </p:nvSpPr>
          <p:spPr bwMode="auto">
            <a:xfrm>
              <a:off x="8341646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0" name="Oval 250"/>
            <p:cNvSpPr>
              <a:spLocks noChangeArrowheads="1"/>
            </p:cNvSpPr>
            <p:nvPr/>
          </p:nvSpPr>
          <p:spPr bwMode="auto">
            <a:xfrm>
              <a:off x="9003013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1" name="Oval 251"/>
            <p:cNvSpPr>
              <a:spLocks noChangeArrowheads="1"/>
            </p:cNvSpPr>
            <p:nvPr/>
          </p:nvSpPr>
          <p:spPr bwMode="auto">
            <a:xfrm>
              <a:off x="9003013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2" name="Freeform 252"/>
            <p:cNvSpPr/>
            <p:nvPr/>
          </p:nvSpPr>
          <p:spPr bwMode="auto">
            <a:xfrm>
              <a:off x="9062335" y="1707527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3" name="Oval 253"/>
            <p:cNvSpPr>
              <a:spLocks noChangeArrowheads="1"/>
            </p:cNvSpPr>
            <p:nvPr/>
          </p:nvSpPr>
          <p:spPr bwMode="auto">
            <a:xfrm>
              <a:off x="9003013" y="2222991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4" name="Oval 254"/>
            <p:cNvSpPr>
              <a:spLocks noChangeArrowheads="1"/>
            </p:cNvSpPr>
            <p:nvPr/>
          </p:nvSpPr>
          <p:spPr bwMode="auto">
            <a:xfrm>
              <a:off x="103265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5" name="Oval 255"/>
            <p:cNvSpPr>
              <a:spLocks noChangeArrowheads="1"/>
            </p:cNvSpPr>
            <p:nvPr/>
          </p:nvSpPr>
          <p:spPr bwMode="auto">
            <a:xfrm>
              <a:off x="9334096" y="1649807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6" name="Oval 256"/>
            <p:cNvSpPr>
              <a:spLocks noChangeArrowheads="1"/>
            </p:cNvSpPr>
            <p:nvPr/>
          </p:nvSpPr>
          <p:spPr bwMode="auto">
            <a:xfrm>
              <a:off x="9334096" y="2794572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7" name="Oval 257"/>
            <p:cNvSpPr>
              <a:spLocks noChangeArrowheads="1"/>
            </p:cNvSpPr>
            <p:nvPr/>
          </p:nvSpPr>
          <p:spPr bwMode="auto">
            <a:xfrm>
              <a:off x="9995463" y="1649807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8" name="Oval 258"/>
            <p:cNvSpPr>
              <a:spLocks noChangeArrowheads="1"/>
            </p:cNvSpPr>
            <p:nvPr/>
          </p:nvSpPr>
          <p:spPr bwMode="auto">
            <a:xfrm>
              <a:off x="9995463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9" name="Freeform 259"/>
            <p:cNvSpPr/>
            <p:nvPr/>
          </p:nvSpPr>
          <p:spPr bwMode="auto">
            <a:xfrm>
              <a:off x="10054785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0" name="Oval 260"/>
            <p:cNvSpPr>
              <a:spLocks noChangeArrowheads="1"/>
            </p:cNvSpPr>
            <p:nvPr/>
          </p:nvSpPr>
          <p:spPr bwMode="auto">
            <a:xfrm>
              <a:off x="10326546" y="1074218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1" name="Freeform 261"/>
            <p:cNvSpPr/>
            <p:nvPr/>
          </p:nvSpPr>
          <p:spPr bwMode="auto">
            <a:xfrm>
              <a:off x="6087390" y="3435897"/>
              <a:ext cx="352729" cy="586812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2" name="Oval 262"/>
            <p:cNvSpPr>
              <a:spLocks noChangeArrowheads="1"/>
            </p:cNvSpPr>
            <p:nvPr/>
          </p:nvSpPr>
          <p:spPr bwMode="auto">
            <a:xfrm>
              <a:off x="6025662" y="3947354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3" name="Oval 263"/>
            <p:cNvSpPr>
              <a:spLocks noChangeArrowheads="1"/>
            </p:cNvSpPr>
            <p:nvPr/>
          </p:nvSpPr>
          <p:spPr bwMode="auto">
            <a:xfrm>
              <a:off x="6359151" y="3374170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4" name="Freeform 264"/>
            <p:cNvSpPr/>
            <p:nvPr/>
          </p:nvSpPr>
          <p:spPr bwMode="auto">
            <a:xfrm>
              <a:off x="11047235" y="2856300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5" name="Oval 265"/>
            <p:cNvSpPr>
              <a:spLocks noChangeArrowheads="1"/>
            </p:cNvSpPr>
            <p:nvPr/>
          </p:nvSpPr>
          <p:spPr bwMode="auto">
            <a:xfrm>
              <a:off x="10985508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6" name="Oval 266"/>
            <p:cNvSpPr>
              <a:spLocks noChangeArrowheads="1"/>
            </p:cNvSpPr>
            <p:nvPr/>
          </p:nvSpPr>
          <p:spPr bwMode="auto">
            <a:xfrm>
              <a:off x="11318996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7" name="Freeform 267"/>
            <p:cNvSpPr/>
            <p:nvPr/>
          </p:nvSpPr>
          <p:spPr bwMode="auto">
            <a:xfrm>
              <a:off x="8072290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8" name="Oval 268"/>
            <p:cNvSpPr>
              <a:spLocks noChangeArrowheads="1"/>
            </p:cNvSpPr>
            <p:nvPr/>
          </p:nvSpPr>
          <p:spPr bwMode="auto">
            <a:xfrm>
              <a:off x="8010563" y="1649807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9" name="Oval 269"/>
            <p:cNvSpPr>
              <a:spLocks noChangeArrowheads="1"/>
            </p:cNvSpPr>
            <p:nvPr/>
          </p:nvSpPr>
          <p:spPr bwMode="auto">
            <a:xfrm>
              <a:off x="8344051" y="1074218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0" name="Freeform 270"/>
            <p:cNvSpPr/>
            <p:nvPr/>
          </p:nvSpPr>
          <p:spPr bwMode="auto">
            <a:xfrm>
              <a:off x="8072290" y="562762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1" name="Oval 271"/>
            <p:cNvSpPr>
              <a:spLocks noChangeArrowheads="1"/>
            </p:cNvSpPr>
            <p:nvPr/>
          </p:nvSpPr>
          <p:spPr bwMode="auto">
            <a:xfrm>
              <a:off x="8010563" y="500232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2" name="Freeform 272"/>
            <p:cNvSpPr/>
            <p:nvPr/>
          </p:nvSpPr>
          <p:spPr bwMode="auto">
            <a:xfrm>
              <a:off x="6087390" y="1717948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3" name="Oval 273"/>
            <p:cNvSpPr>
              <a:spLocks noChangeArrowheads="1"/>
            </p:cNvSpPr>
            <p:nvPr/>
          </p:nvSpPr>
          <p:spPr bwMode="auto">
            <a:xfrm>
              <a:off x="6359151" y="222940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4" name="Oval 274"/>
            <p:cNvSpPr>
              <a:spLocks noChangeArrowheads="1"/>
            </p:cNvSpPr>
            <p:nvPr/>
          </p:nvSpPr>
          <p:spPr bwMode="auto">
            <a:xfrm>
              <a:off x="6025662" y="1653816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5" name="Freeform 275"/>
            <p:cNvSpPr/>
            <p:nvPr/>
          </p:nvSpPr>
          <p:spPr bwMode="auto">
            <a:xfrm>
              <a:off x="7075832" y="2856300"/>
              <a:ext cx="1006880" cy="1172823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6" name="Oval 276"/>
            <p:cNvSpPr>
              <a:spLocks noChangeArrowheads="1"/>
            </p:cNvSpPr>
            <p:nvPr/>
          </p:nvSpPr>
          <p:spPr bwMode="auto">
            <a:xfrm>
              <a:off x="7018113" y="3374170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7" name="Oval 277"/>
            <p:cNvSpPr>
              <a:spLocks noChangeArrowheads="1"/>
            </p:cNvSpPr>
            <p:nvPr/>
          </p:nvSpPr>
          <p:spPr bwMode="auto">
            <a:xfrm>
              <a:off x="7351601" y="2798580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8" name="Oval 278"/>
            <p:cNvSpPr>
              <a:spLocks noChangeArrowheads="1"/>
            </p:cNvSpPr>
            <p:nvPr/>
          </p:nvSpPr>
          <p:spPr bwMode="auto">
            <a:xfrm>
              <a:off x="7351601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9" name="Oval 279"/>
            <p:cNvSpPr>
              <a:spLocks noChangeArrowheads="1"/>
            </p:cNvSpPr>
            <p:nvPr/>
          </p:nvSpPr>
          <p:spPr bwMode="auto">
            <a:xfrm>
              <a:off x="8010563" y="2798580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0" name="Freeform 280"/>
            <p:cNvSpPr/>
            <p:nvPr/>
          </p:nvSpPr>
          <p:spPr bwMode="auto">
            <a:xfrm>
              <a:off x="8068282" y="2280711"/>
              <a:ext cx="1349187" cy="1166410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1" name="Oval 281"/>
            <p:cNvSpPr>
              <a:spLocks noChangeArrowheads="1"/>
            </p:cNvSpPr>
            <p:nvPr/>
          </p:nvSpPr>
          <p:spPr bwMode="auto">
            <a:xfrm>
              <a:off x="83416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2" name="Freeform 282"/>
            <p:cNvSpPr/>
            <p:nvPr/>
          </p:nvSpPr>
          <p:spPr bwMode="auto">
            <a:xfrm>
              <a:off x="7079840" y="1705122"/>
              <a:ext cx="1002872" cy="592424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3" name="Oval 283"/>
            <p:cNvSpPr>
              <a:spLocks noChangeArrowheads="1"/>
            </p:cNvSpPr>
            <p:nvPr/>
          </p:nvSpPr>
          <p:spPr bwMode="auto">
            <a:xfrm>
              <a:off x="7351601" y="1649807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4" name="Freeform 284"/>
            <p:cNvSpPr/>
            <p:nvPr/>
          </p:nvSpPr>
          <p:spPr bwMode="auto">
            <a:xfrm>
              <a:off x="10050777" y="3425476"/>
              <a:ext cx="1349187" cy="1172823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5" name="Oval 285"/>
            <p:cNvSpPr>
              <a:spLocks noChangeArrowheads="1"/>
            </p:cNvSpPr>
            <p:nvPr/>
          </p:nvSpPr>
          <p:spPr bwMode="auto">
            <a:xfrm>
              <a:off x="9995463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6" name="Oval 286"/>
            <p:cNvSpPr>
              <a:spLocks noChangeArrowheads="1"/>
            </p:cNvSpPr>
            <p:nvPr/>
          </p:nvSpPr>
          <p:spPr bwMode="auto">
            <a:xfrm>
              <a:off x="11318996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7" name="Oval 287"/>
            <p:cNvSpPr>
              <a:spLocks noChangeArrowheads="1"/>
            </p:cNvSpPr>
            <p:nvPr/>
          </p:nvSpPr>
          <p:spPr bwMode="auto">
            <a:xfrm>
              <a:off x="10326546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8" name="Oval 288"/>
            <p:cNvSpPr>
              <a:spLocks noChangeArrowheads="1"/>
            </p:cNvSpPr>
            <p:nvPr/>
          </p:nvSpPr>
          <p:spPr bwMode="auto">
            <a:xfrm>
              <a:off x="10326546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9" name="Oval 289"/>
            <p:cNvSpPr>
              <a:spLocks noChangeArrowheads="1"/>
            </p:cNvSpPr>
            <p:nvPr/>
          </p:nvSpPr>
          <p:spPr bwMode="auto">
            <a:xfrm>
              <a:off x="10985508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0" name="Freeform 290"/>
            <p:cNvSpPr/>
            <p:nvPr/>
          </p:nvSpPr>
          <p:spPr bwMode="auto">
            <a:xfrm>
              <a:off x="6087390" y="2284719"/>
              <a:ext cx="1345179" cy="59322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1" name="Rectangle 291"/>
            <p:cNvSpPr>
              <a:spLocks noChangeArrowheads="1"/>
            </p:cNvSpPr>
            <p:nvPr/>
          </p:nvSpPr>
          <p:spPr bwMode="auto">
            <a:xfrm>
              <a:off x="6429697" y="3434294"/>
              <a:ext cx="660564" cy="25653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2" name="Oval 292"/>
            <p:cNvSpPr>
              <a:spLocks noChangeArrowheads="1"/>
            </p:cNvSpPr>
            <p:nvPr/>
          </p:nvSpPr>
          <p:spPr bwMode="auto">
            <a:xfrm>
              <a:off x="6027265" y="2802589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3" name="Oval 293"/>
            <p:cNvSpPr>
              <a:spLocks noChangeArrowheads="1"/>
            </p:cNvSpPr>
            <p:nvPr/>
          </p:nvSpPr>
          <p:spPr bwMode="auto">
            <a:xfrm>
              <a:off x="7018113" y="222940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" name="Freeform 294"/>
            <p:cNvSpPr/>
            <p:nvPr/>
          </p:nvSpPr>
          <p:spPr bwMode="auto">
            <a:xfrm>
              <a:off x="9062335" y="2849886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" name="Freeform 295"/>
            <p:cNvSpPr/>
            <p:nvPr/>
          </p:nvSpPr>
          <p:spPr bwMode="auto">
            <a:xfrm>
              <a:off x="9058327" y="5143425"/>
              <a:ext cx="1349187" cy="1166410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6" name="Oval 296"/>
            <p:cNvSpPr>
              <a:spLocks noChangeArrowheads="1"/>
            </p:cNvSpPr>
            <p:nvPr/>
          </p:nvSpPr>
          <p:spPr bwMode="auto">
            <a:xfrm>
              <a:off x="9003013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7" name="Oval 297"/>
            <p:cNvSpPr>
              <a:spLocks noChangeArrowheads="1"/>
            </p:cNvSpPr>
            <p:nvPr/>
          </p:nvSpPr>
          <p:spPr bwMode="auto">
            <a:xfrm>
              <a:off x="10326546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8" name="Oval 298"/>
            <p:cNvSpPr>
              <a:spLocks noChangeArrowheads="1"/>
            </p:cNvSpPr>
            <p:nvPr/>
          </p:nvSpPr>
          <p:spPr bwMode="auto">
            <a:xfrm>
              <a:off x="9334096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9" name="Oval 299"/>
            <p:cNvSpPr>
              <a:spLocks noChangeArrowheads="1"/>
            </p:cNvSpPr>
            <p:nvPr/>
          </p:nvSpPr>
          <p:spPr bwMode="auto">
            <a:xfrm>
              <a:off x="9334096" y="6230470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0" name="Oval 300"/>
            <p:cNvSpPr>
              <a:spLocks noChangeArrowheads="1"/>
            </p:cNvSpPr>
            <p:nvPr/>
          </p:nvSpPr>
          <p:spPr bwMode="auto">
            <a:xfrm>
              <a:off x="9993058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1" name="Freeform 301"/>
            <p:cNvSpPr/>
            <p:nvPr/>
          </p:nvSpPr>
          <p:spPr bwMode="auto">
            <a:xfrm>
              <a:off x="10054785" y="4579059"/>
              <a:ext cx="355134" cy="588416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2" name="Freeform 302"/>
            <p:cNvSpPr/>
            <p:nvPr/>
          </p:nvSpPr>
          <p:spPr bwMode="auto">
            <a:xfrm>
              <a:off x="9058327" y="3998660"/>
              <a:ext cx="1009285" cy="1168815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3" name="Freeform 304"/>
            <p:cNvSpPr/>
            <p:nvPr/>
          </p:nvSpPr>
          <p:spPr bwMode="auto">
            <a:xfrm>
              <a:off x="9999471" y="4625555"/>
              <a:ext cx="2192529" cy="2221389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487384" y="3838690"/>
            <a:ext cx="3243977" cy="436408"/>
          </a:xfrm>
          <a:prstGeom prst="rect">
            <a:avLst/>
          </a:prstGeom>
          <a:solidFill>
            <a:srgbClr val="268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lnSpc>
                <a:spcPct val="150000"/>
              </a:lnSpc>
            </a:pPr>
            <a:endParaRPr lang="zh-CN" altLang="en-US" sz="135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" name="任意多边形 22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7561916" y="3858837"/>
            <a:ext cx="371224" cy="346492"/>
          </a:xfrm>
          <a:custGeom>
            <a:avLst/>
            <a:gdLst>
              <a:gd name="connsiteX0" fmla="*/ 262805 w 519288"/>
              <a:gd name="connsiteY0" fmla="*/ 111558 h 503774"/>
              <a:gd name="connsiteX1" fmla="*/ 439744 w 519288"/>
              <a:gd name="connsiteY1" fmla="*/ 276036 h 503774"/>
              <a:gd name="connsiteX2" fmla="*/ 439744 w 519288"/>
              <a:gd name="connsiteY2" fmla="*/ 484796 h 503774"/>
              <a:gd name="connsiteX3" fmla="*/ 433425 w 519288"/>
              <a:gd name="connsiteY3" fmla="*/ 503774 h 503774"/>
              <a:gd name="connsiteX4" fmla="*/ 414467 w 519288"/>
              <a:gd name="connsiteY4" fmla="*/ 503774 h 503774"/>
              <a:gd name="connsiteX5" fmla="*/ 319678 w 519288"/>
              <a:gd name="connsiteY5" fmla="*/ 503774 h 503774"/>
              <a:gd name="connsiteX6" fmla="*/ 313359 w 519288"/>
              <a:gd name="connsiteY6" fmla="*/ 503774 h 503774"/>
              <a:gd name="connsiteX7" fmla="*/ 307040 w 519288"/>
              <a:gd name="connsiteY7" fmla="*/ 497448 h 503774"/>
              <a:gd name="connsiteX8" fmla="*/ 307040 w 519288"/>
              <a:gd name="connsiteY8" fmla="*/ 396231 h 503774"/>
              <a:gd name="connsiteX9" fmla="*/ 212251 w 519288"/>
              <a:gd name="connsiteY9" fmla="*/ 396231 h 503774"/>
              <a:gd name="connsiteX10" fmla="*/ 212251 w 519288"/>
              <a:gd name="connsiteY10" fmla="*/ 497448 h 503774"/>
              <a:gd name="connsiteX11" fmla="*/ 212251 w 519288"/>
              <a:gd name="connsiteY11" fmla="*/ 503774 h 503774"/>
              <a:gd name="connsiteX12" fmla="*/ 199612 w 519288"/>
              <a:gd name="connsiteY12" fmla="*/ 503774 h 503774"/>
              <a:gd name="connsiteX13" fmla="*/ 104823 w 519288"/>
              <a:gd name="connsiteY13" fmla="*/ 503774 h 503774"/>
              <a:gd name="connsiteX14" fmla="*/ 92185 w 519288"/>
              <a:gd name="connsiteY14" fmla="*/ 503774 h 503774"/>
              <a:gd name="connsiteX15" fmla="*/ 79546 w 519288"/>
              <a:gd name="connsiteY15" fmla="*/ 484796 h 503774"/>
              <a:gd name="connsiteX16" fmla="*/ 79546 w 519288"/>
              <a:gd name="connsiteY16" fmla="*/ 276036 h 503774"/>
              <a:gd name="connsiteX17" fmla="*/ 259644 w 519288"/>
              <a:gd name="connsiteY17" fmla="*/ 0 h 503774"/>
              <a:gd name="connsiteX18" fmla="*/ 281809 w 519288"/>
              <a:gd name="connsiteY18" fmla="*/ 9516 h 503774"/>
              <a:gd name="connsiteX19" fmla="*/ 370468 w 519288"/>
              <a:gd name="connsiteY19" fmla="*/ 91992 h 503774"/>
              <a:gd name="connsiteX20" fmla="*/ 370468 w 519288"/>
              <a:gd name="connsiteY20" fmla="*/ 22205 h 503774"/>
              <a:gd name="connsiteX21" fmla="*/ 383134 w 519288"/>
              <a:gd name="connsiteY21" fmla="*/ 9516 h 503774"/>
              <a:gd name="connsiteX22" fmla="*/ 414798 w 519288"/>
              <a:gd name="connsiteY22" fmla="*/ 9516 h 503774"/>
              <a:gd name="connsiteX23" fmla="*/ 427463 w 519288"/>
              <a:gd name="connsiteY23" fmla="*/ 22205 h 503774"/>
              <a:gd name="connsiteX24" fmla="*/ 427463 w 519288"/>
              <a:gd name="connsiteY24" fmla="*/ 142746 h 503774"/>
              <a:gd name="connsiteX25" fmla="*/ 509789 w 519288"/>
              <a:gd name="connsiteY25" fmla="*/ 218877 h 503774"/>
              <a:gd name="connsiteX26" fmla="*/ 509789 w 519288"/>
              <a:gd name="connsiteY26" fmla="*/ 269631 h 503774"/>
              <a:gd name="connsiteX27" fmla="*/ 465460 w 519288"/>
              <a:gd name="connsiteY27" fmla="*/ 269631 h 503774"/>
              <a:gd name="connsiteX28" fmla="*/ 262810 w 519288"/>
              <a:gd name="connsiteY28" fmla="*/ 79303 h 503774"/>
              <a:gd name="connsiteX29" fmla="*/ 60161 w 519288"/>
              <a:gd name="connsiteY29" fmla="*/ 269631 h 503774"/>
              <a:gd name="connsiteX30" fmla="*/ 34830 w 519288"/>
              <a:gd name="connsiteY30" fmla="*/ 275975 h 503774"/>
              <a:gd name="connsiteX31" fmla="*/ 9499 w 519288"/>
              <a:gd name="connsiteY31" fmla="*/ 269631 h 503774"/>
              <a:gd name="connsiteX32" fmla="*/ 9499 w 519288"/>
              <a:gd name="connsiteY32" fmla="*/ 218877 h 503774"/>
              <a:gd name="connsiteX33" fmla="*/ 237479 w 519288"/>
              <a:gd name="connsiteY33" fmla="*/ 9516 h 503774"/>
              <a:gd name="connsiteX34" fmla="*/ 259644 w 519288"/>
              <a:gd name="connsiteY34" fmla="*/ 0 h 5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1425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25178" y="3830625"/>
            <a:ext cx="2585689" cy="455253"/>
          </a:xfrm>
          <a:prstGeom prst="rect">
            <a:avLst/>
          </a:prstGeom>
          <a:solidFill>
            <a:srgbClr val="268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lnSpc>
                <a:spcPct val="150000"/>
              </a:lnSpc>
            </a:pPr>
            <a:endParaRPr lang="zh-CN" altLang="en-US" sz="135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文本框 39"/>
          <p:cNvSpPr txBox="1"/>
          <p:nvPr>
            <p:custDataLst>
              <p:tags r:id="rId7"/>
            </p:custDataLst>
          </p:nvPr>
        </p:nvSpPr>
        <p:spPr>
          <a:xfrm>
            <a:off x="2287221" y="3791936"/>
            <a:ext cx="220009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作者：李继承</a:t>
            </a:r>
          </a:p>
        </p:txBody>
      </p:sp>
      <p:sp>
        <p:nvSpPr>
          <p:cNvPr id="6" name="文本框 37"/>
          <p:cNvSpPr txBox="1"/>
          <p:nvPr>
            <p:custDataLst>
              <p:tags r:id="rId8"/>
            </p:custDataLst>
          </p:nvPr>
        </p:nvSpPr>
        <p:spPr>
          <a:xfrm>
            <a:off x="8005214" y="3791936"/>
            <a:ext cx="280067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单位：浙江大学医学院</a:t>
            </a:r>
            <a:endParaRPr lang="zh-CN" altLang="en-US" b="1" spc="12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KSO_Shape"/>
          <p:cNvSpPr/>
          <p:nvPr>
            <p:custDataLst>
              <p:tags r:id="rId9"/>
            </p:custDataLst>
          </p:nvPr>
        </p:nvSpPr>
        <p:spPr bwMode="auto">
          <a:xfrm>
            <a:off x="1903938" y="3892885"/>
            <a:ext cx="304523" cy="319784"/>
          </a:xfrm>
          <a:custGeom>
            <a:avLst/>
            <a:gdLst>
              <a:gd name="connsiteX0" fmla="*/ 243589 w 557114"/>
              <a:gd name="connsiteY0" fmla="*/ 355438 h 608062"/>
              <a:gd name="connsiteX1" fmla="*/ 277656 w 557114"/>
              <a:gd name="connsiteY1" fmla="*/ 355438 h 608062"/>
              <a:gd name="connsiteX2" fmla="*/ 277940 w 557114"/>
              <a:gd name="connsiteY2" fmla="*/ 355438 h 608062"/>
              <a:gd name="connsiteX3" fmla="*/ 278604 w 557114"/>
              <a:gd name="connsiteY3" fmla="*/ 355438 h 608062"/>
              <a:gd name="connsiteX4" fmla="*/ 279174 w 557114"/>
              <a:gd name="connsiteY4" fmla="*/ 355438 h 608062"/>
              <a:gd name="connsiteX5" fmla="*/ 279458 w 557114"/>
              <a:gd name="connsiteY5" fmla="*/ 355438 h 608062"/>
              <a:gd name="connsiteX6" fmla="*/ 279553 w 557114"/>
              <a:gd name="connsiteY6" fmla="*/ 355438 h 608062"/>
              <a:gd name="connsiteX7" fmla="*/ 313620 w 557114"/>
              <a:gd name="connsiteY7" fmla="*/ 355438 h 608062"/>
              <a:gd name="connsiteX8" fmla="*/ 324438 w 557114"/>
              <a:gd name="connsiteY8" fmla="*/ 375432 h 608062"/>
              <a:gd name="connsiteX9" fmla="*/ 298152 w 557114"/>
              <a:gd name="connsiteY9" fmla="*/ 430202 h 608062"/>
              <a:gd name="connsiteX10" fmla="*/ 301948 w 557114"/>
              <a:gd name="connsiteY10" fmla="*/ 510272 h 608062"/>
              <a:gd name="connsiteX11" fmla="*/ 356891 w 557114"/>
              <a:gd name="connsiteY11" fmla="*/ 389172 h 608062"/>
              <a:gd name="connsiteX12" fmla="*/ 356986 w 557114"/>
              <a:gd name="connsiteY12" fmla="*/ 389172 h 608062"/>
              <a:gd name="connsiteX13" fmla="*/ 376628 w 557114"/>
              <a:gd name="connsiteY13" fmla="*/ 375337 h 608062"/>
              <a:gd name="connsiteX14" fmla="*/ 383556 w 557114"/>
              <a:gd name="connsiteY14" fmla="*/ 376474 h 608062"/>
              <a:gd name="connsiteX15" fmla="*/ 383745 w 557114"/>
              <a:gd name="connsiteY15" fmla="*/ 376569 h 608062"/>
              <a:gd name="connsiteX16" fmla="*/ 518588 w 557114"/>
              <a:gd name="connsiteY16" fmla="*/ 438920 h 608062"/>
              <a:gd name="connsiteX17" fmla="*/ 557114 w 557114"/>
              <a:gd name="connsiteY17" fmla="*/ 482224 h 608062"/>
              <a:gd name="connsiteX18" fmla="*/ 557114 w 557114"/>
              <a:gd name="connsiteY18" fmla="*/ 608062 h 608062"/>
              <a:gd name="connsiteX19" fmla="*/ 279743 w 557114"/>
              <a:gd name="connsiteY19" fmla="*/ 608062 h 608062"/>
              <a:gd name="connsiteX20" fmla="*/ 279458 w 557114"/>
              <a:gd name="connsiteY20" fmla="*/ 608062 h 608062"/>
              <a:gd name="connsiteX21" fmla="*/ 279364 w 557114"/>
              <a:gd name="connsiteY21" fmla="*/ 608062 h 608062"/>
              <a:gd name="connsiteX22" fmla="*/ 279174 w 557114"/>
              <a:gd name="connsiteY22" fmla="*/ 608062 h 608062"/>
              <a:gd name="connsiteX23" fmla="*/ 278984 w 557114"/>
              <a:gd name="connsiteY23" fmla="*/ 608062 h 608062"/>
              <a:gd name="connsiteX24" fmla="*/ 278604 w 557114"/>
              <a:gd name="connsiteY24" fmla="*/ 608062 h 608062"/>
              <a:gd name="connsiteX25" fmla="*/ 278130 w 557114"/>
              <a:gd name="connsiteY25" fmla="*/ 608062 h 608062"/>
              <a:gd name="connsiteX26" fmla="*/ 277940 w 557114"/>
              <a:gd name="connsiteY26" fmla="*/ 608062 h 608062"/>
              <a:gd name="connsiteX27" fmla="*/ 277845 w 557114"/>
              <a:gd name="connsiteY27" fmla="*/ 608062 h 608062"/>
              <a:gd name="connsiteX28" fmla="*/ 277750 w 557114"/>
              <a:gd name="connsiteY28" fmla="*/ 608062 h 608062"/>
              <a:gd name="connsiteX29" fmla="*/ 277656 w 557114"/>
              <a:gd name="connsiteY29" fmla="*/ 608062 h 608062"/>
              <a:gd name="connsiteX30" fmla="*/ 277371 w 557114"/>
              <a:gd name="connsiteY30" fmla="*/ 608062 h 608062"/>
              <a:gd name="connsiteX31" fmla="*/ 0 w 557114"/>
              <a:gd name="connsiteY31" fmla="*/ 608062 h 608062"/>
              <a:gd name="connsiteX32" fmla="*/ 0 w 557114"/>
              <a:gd name="connsiteY32" fmla="*/ 482224 h 608062"/>
              <a:gd name="connsiteX33" fmla="*/ 38621 w 557114"/>
              <a:gd name="connsiteY33" fmla="*/ 438920 h 608062"/>
              <a:gd name="connsiteX34" fmla="*/ 173464 w 557114"/>
              <a:gd name="connsiteY34" fmla="*/ 376569 h 608062"/>
              <a:gd name="connsiteX35" fmla="*/ 173558 w 557114"/>
              <a:gd name="connsiteY35" fmla="*/ 376474 h 608062"/>
              <a:gd name="connsiteX36" fmla="*/ 180486 w 557114"/>
              <a:gd name="connsiteY36" fmla="*/ 375337 h 608062"/>
              <a:gd name="connsiteX37" fmla="*/ 200223 w 557114"/>
              <a:gd name="connsiteY37" fmla="*/ 389172 h 608062"/>
              <a:gd name="connsiteX38" fmla="*/ 255166 w 557114"/>
              <a:gd name="connsiteY38" fmla="*/ 510272 h 608062"/>
              <a:gd name="connsiteX39" fmla="*/ 258962 w 557114"/>
              <a:gd name="connsiteY39" fmla="*/ 430202 h 608062"/>
              <a:gd name="connsiteX40" fmla="*/ 232676 w 557114"/>
              <a:gd name="connsiteY40" fmla="*/ 375432 h 608062"/>
              <a:gd name="connsiteX41" fmla="*/ 243589 w 557114"/>
              <a:gd name="connsiteY41" fmla="*/ 355438 h 608062"/>
              <a:gd name="connsiteX42" fmla="*/ 276250 w 557114"/>
              <a:gd name="connsiteY42" fmla="*/ 0 h 608062"/>
              <a:gd name="connsiteX43" fmla="*/ 277674 w 557114"/>
              <a:gd name="connsiteY43" fmla="*/ 0 h 608062"/>
              <a:gd name="connsiteX44" fmla="*/ 277863 w 557114"/>
              <a:gd name="connsiteY44" fmla="*/ 0 h 608062"/>
              <a:gd name="connsiteX45" fmla="*/ 277958 w 557114"/>
              <a:gd name="connsiteY45" fmla="*/ 0 h 608062"/>
              <a:gd name="connsiteX46" fmla="*/ 279382 w 557114"/>
              <a:gd name="connsiteY46" fmla="*/ 0 h 608062"/>
              <a:gd name="connsiteX47" fmla="*/ 402570 w 557114"/>
              <a:gd name="connsiteY47" fmla="*/ 104895 h 608062"/>
              <a:gd name="connsiteX48" fmla="*/ 394693 w 557114"/>
              <a:gd name="connsiteY48" fmla="*/ 159001 h 608062"/>
              <a:gd name="connsiteX49" fmla="*/ 405892 w 557114"/>
              <a:gd name="connsiteY49" fmla="*/ 184774 h 608062"/>
              <a:gd name="connsiteX50" fmla="*/ 377040 w 557114"/>
              <a:gd name="connsiteY50" fmla="*/ 236890 h 608062"/>
              <a:gd name="connsiteX51" fmla="*/ 315731 w 557114"/>
              <a:gd name="connsiteY51" fmla="*/ 311274 h 608062"/>
              <a:gd name="connsiteX52" fmla="*/ 277958 w 557114"/>
              <a:gd name="connsiteY52" fmla="*/ 319707 h 608062"/>
              <a:gd name="connsiteX53" fmla="*/ 277958 w 557114"/>
              <a:gd name="connsiteY53" fmla="*/ 319802 h 608062"/>
              <a:gd name="connsiteX54" fmla="*/ 277863 w 557114"/>
              <a:gd name="connsiteY54" fmla="*/ 319802 h 608062"/>
              <a:gd name="connsiteX55" fmla="*/ 277674 w 557114"/>
              <a:gd name="connsiteY55" fmla="*/ 319802 h 608062"/>
              <a:gd name="connsiteX56" fmla="*/ 277674 w 557114"/>
              <a:gd name="connsiteY56" fmla="*/ 319707 h 608062"/>
              <a:gd name="connsiteX57" fmla="*/ 239901 w 557114"/>
              <a:gd name="connsiteY57" fmla="*/ 311274 h 608062"/>
              <a:gd name="connsiteX58" fmla="*/ 178592 w 557114"/>
              <a:gd name="connsiteY58" fmla="*/ 236890 h 608062"/>
              <a:gd name="connsiteX59" fmla="*/ 149740 w 557114"/>
              <a:gd name="connsiteY59" fmla="*/ 184774 h 608062"/>
              <a:gd name="connsiteX60" fmla="*/ 161034 w 557114"/>
              <a:gd name="connsiteY60" fmla="*/ 159001 h 608062"/>
              <a:gd name="connsiteX61" fmla="*/ 153062 w 557114"/>
              <a:gd name="connsiteY61" fmla="*/ 104895 h 608062"/>
              <a:gd name="connsiteX62" fmla="*/ 276250 w 557114"/>
              <a:gd name="connsiteY62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57114" h="608062">
                <a:moveTo>
                  <a:pt x="243589" y="355438"/>
                </a:moveTo>
                <a:lnTo>
                  <a:pt x="277656" y="355438"/>
                </a:lnTo>
                <a:lnTo>
                  <a:pt x="277940" y="355438"/>
                </a:lnTo>
                <a:lnTo>
                  <a:pt x="278604" y="355438"/>
                </a:lnTo>
                <a:lnTo>
                  <a:pt x="279174" y="355438"/>
                </a:lnTo>
                <a:lnTo>
                  <a:pt x="279458" y="355438"/>
                </a:lnTo>
                <a:lnTo>
                  <a:pt x="279553" y="355438"/>
                </a:lnTo>
                <a:lnTo>
                  <a:pt x="313620" y="355438"/>
                </a:lnTo>
                <a:cubicBezTo>
                  <a:pt x="325007" y="355438"/>
                  <a:pt x="330511" y="364630"/>
                  <a:pt x="324438" y="375432"/>
                </a:cubicBezTo>
                <a:cubicBezTo>
                  <a:pt x="321781" y="379980"/>
                  <a:pt x="298152" y="430202"/>
                  <a:pt x="298152" y="430202"/>
                </a:cubicBezTo>
                <a:lnTo>
                  <a:pt x="301948" y="510272"/>
                </a:lnTo>
                <a:cubicBezTo>
                  <a:pt x="317700" y="481655"/>
                  <a:pt x="343131" y="422432"/>
                  <a:pt x="356891" y="389172"/>
                </a:cubicBezTo>
                <a:cubicBezTo>
                  <a:pt x="356891" y="389172"/>
                  <a:pt x="356891" y="389172"/>
                  <a:pt x="356986" y="389172"/>
                </a:cubicBezTo>
                <a:cubicBezTo>
                  <a:pt x="359832" y="381117"/>
                  <a:pt x="367519" y="375337"/>
                  <a:pt x="376628" y="375337"/>
                </a:cubicBezTo>
                <a:cubicBezTo>
                  <a:pt x="379096" y="375337"/>
                  <a:pt x="381373" y="375716"/>
                  <a:pt x="383556" y="376474"/>
                </a:cubicBezTo>
                <a:cubicBezTo>
                  <a:pt x="383650" y="376474"/>
                  <a:pt x="383650" y="376474"/>
                  <a:pt x="383745" y="376569"/>
                </a:cubicBezTo>
                <a:cubicBezTo>
                  <a:pt x="387446" y="377706"/>
                  <a:pt x="464973" y="411724"/>
                  <a:pt x="518588" y="438920"/>
                </a:cubicBezTo>
                <a:cubicBezTo>
                  <a:pt x="542595" y="451049"/>
                  <a:pt x="557114" y="466305"/>
                  <a:pt x="557114" y="482224"/>
                </a:cubicBezTo>
                <a:lnTo>
                  <a:pt x="557114" y="608062"/>
                </a:lnTo>
                <a:lnTo>
                  <a:pt x="279743" y="608062"/>
                </a:lnTo>
                <a:lnTo>
                  <a:pt x="279458" y="608062"/>
                </a:lnTo>
                <a:lnTo>
                  <a:pt x="279364" y="608062"/>
                </a:lnTo>
                <a:lnTo>
                  <a:pt x="279174" y="608062"/>
                </a:lnTo>
                <a:lnTo>
                  <a:pt x="278984" y="608062"/>
                </a:lnTo>
                <a:lnTo>
                  <a:pt x="278604" y="608062"/>
                </a:lnTo>
                <a:lnTo>
                  <a:pt x="278130" y="608062"/>
                </a:lnTo>
                <a:lnTo>
                  <a:pt x="277940" y="608062"/>
                </a:lnTo>
                <a:lnTo>
                  <a:pt x="277845" y="608062"/>
                </a:lnTo>
                <a:lnTo>
                  <a:pt x="277750" y="608062"/>
                </a:lnTo>
                <a:lnTo>
                  <a:pt x="277656" y="608062"/>
                </a:lnTo>
                <a:lnTo>
                  <a:pt x="277371" y="608062"/>
                </a:lnTo>
                <a:lnTo>
                  <a:pt x="0" y="608062"/>
                </a:lnTo>
                <a:lnTo>
                  <a:pt x="0" y="482224"/>
                </a:lnTo>
                <a:cubicBezTo>
                  <a:pt x="0" y="466305"/>
                  <a:pt x="14519" y="451049"/>
                  <a:pt x="38621" y="438920"/>
                </a:cubicBezTo>
                <a:cubicBezTo>
                  <a:pt x="92141" y="411724"/>
                  <a:pt x="169668" y="377706"/>
                  <a:pt x="173464" y="376569"/>
                </a:cubicBezTo>
                <a:cubicBezTo>
                  <a:pt x="173464" y="376474"/>
                  <a:pt x="173464" y="376474"/>
                  <a:pt x="173558" y="376474"/>
                </a:cubicBezTo>
                <a:cubicBezTo>
                  <a:pt x="175741" y="375716"/>
                  <a:pt x="178018" y="375337"/>
                  <a:pt x="180486" y="375337"/>
                </a:cubicBezTo>
                <a:cubicBezTo>
                  <a:pt x="189595" y="375337"/>
                  <a:pt x="197282" y="381117"/>
                  <a:pt x="200223" y="389172"/>
                </a:cubicBezTo>
                <a:cubicBezTo>
                  <a:pt x="214078" y="422432"/>
                  <a:pt x="239414" y="481655"/>
                  <a:pt x="255166" y="510272"/>
                </a:cubicBezTo>
                <a:lnTo>
                  <a:pt x="258962" y="430202"/>
                </a:lnTo>
                <a:cubicBezTo>
                  <a:pt x="258962" y="430202"/>
                  <a:pt x="235333" y="379980"/>
                  <a:pt x="232676" y="375432"/>
                </a:cubicBezTo>
                <a:cubicBezTo>
                  <a:pt x="226603" y="364630"/>
                  <a:pt x="232107" y="355438"/>
                  <a:pt x="243589" y="355438"/>
                </a:cubicBezTo>
                <a:close/>
                <a:moveTo>
                  <a:pt x="276250" y="0"/>
                </a:moveTo>
                <a:cubicBezTo>
                  <a:pt x="276725" y="0"/>
                  <a:pt x="277199" y="0"/>
                  <a:pt x="277674" y="0"/>
                </a:cubicBezTo>
                <a:cubicBezTo>
                  <a:pt x="277769" y="0"/>
                  <a:pt x="277769" y="0"/>
                  <a:pt x="277863" y="0"/>
                </a:cubicBezTo>
                <a:cubicBezTo>
                  <a:pt x="277863" y="0"/>
                  <a:pt x="277863" y="0"/>
                  <a:pt x="277958" y="0"/>
                </a:cubicBezTo>
                <a:cubicBezTo>
                  <a:pt x="278433" y="0"/>
                  <a:pt x="278907" y="0"/>
                  <a:pt x="279382" y="0"/>
                </a:cubicBezTo>
                <a:cubicBezTo>
                  <a:pt x="385487" y="0"/>
                  <a:pt x="405417" y="75615"/>
                  <a:pt x="402570" y="104895"/>
                </a:cubicBezTo>
                <a:cubicBezTo>
                  <a:pt x="400387" y="128395"/>
                  <a:pt x="394693" y="159001"/>
                  <a:pt x="394693" y="159001"/>
                </a:cubicBezTo>
                <a:cubicBezTo>
                  <a:pt x="394693" y="159001"/>
                  <a:pt x="405892" y="164118"/>
                  <a:pt x="405892" y="184774"/>
                </a:cubicBezTo>
                <a:cubicBezTo>
                  <a:pt x="402001" y="236511"/>
                  <a:pt x="381311" y="214149"/>
                  <a:pt x="377040" y="236890"/>
                </a:cubicBezTo>
                <a:cubicBezTo>
                  <a:pt x="370017" y="274603"/>
                  <a:pt x="336610" y="301893"/>
                  <a:pt x="315731" y="311274"/>
                </a:cubicBezTo>
                <a:cubicBezTo>
                  <a:pt x="303583" y="316770"/>
                  <a:pt x="291055" y="319518"/>
                  <a:pt x="277958" y="319707"/>
                </a:cubicBezTo>
                <a:lnTo>
                  <a:pt x="277958" y="319802"/>
                </a:lnTo>
                <a:cubicBezTo>
                  <a:pt x="277863" y="319802"/>
                  <a:pt x="277863" y="319802"/>
                  <a:pt x="277863" y="319802"/>
                </a:cubicBezTo>
                <a:cubicBezTo>
                  <a:pt x="277769" y="319802"/>
                  <a:pt x="277769" y="319802"/>
                  <a:pt x="277674" y="319802"/>
                </a:cubicBezTo>
                <a:lnTo>
                  <a:pt x="277674" y="319707"/>
                </a:lnTo>
                <a:cubicBezTo>
                  <a:pt x="264577" y="319518"/>
                  <a:pt x="252049" y="316770"/>
                  <a:pt x="239901" y="311274"/>
                </a:cubicBezTo>
                <a:cubicBezTo>
                  <a:pt x="219022" y="301893"/>
                  <a:pt x="185615" y="274603"/>
                  <a:pt x="178592" y="236890"/>
                </a:cubicBezTo>
                <a:cubicBezTo>
                  <a:pt x="174321" y="214149"/>
                  <a:pt x="153631" y="236511"/>
                  <a:pt x="149740" y="184774"/>
                </a:cubicBezTo>
                <a:cubicBezTo>
                  <a:pt x="149740" y="164118"/>
                  <a:pt x="161034" y="159001"/>
                  <a:pt x="161034" y="159001"/>
                </a:cubicBezTo>
                <a:cubicBezTo>
                  <a:pt x="161034" y="159001"/>
                  <a:pt x="155245" y="128395"/>
                  <a:pt x="153062" y="104895"/>
                </a:cubicBezTo>
                <a:cubicBezTo>
                  <a:pt x="150215" y="75615"/>
                  <a:pt x="170145" y="0"/>
                  <a:pt x="2762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0" y="2169245"/>
            <a:ext cx="12192000" cy="15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</a:p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组织学绪论</a:t>
            </a:r>
            <a:endParaRPr lang="en-US" altLang="zh-CN" sz="4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0-170899847367540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98747" y="728663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三、组织学的学习方法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81D3BDF-9DA0-E1A8-5E2E-29BEA314A29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1870" y="2227315"/>
            <a:ext cx="3947159" cy="294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平面与立体的关系 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结构与功能的统一  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从静态结构了解动态变化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纵横联系深化认识 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AFD887F-E3DA-96CF-FEE5-9A9D32323C8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679349" y="2075247"/>
            <a:ext cx="3080781" cy="3929181"/>
            <a:chOff x="6988628" y="2053476"/>
            <a:chExt cx="3080781" cy="3929181"/>
          </a:xfrm>
        </p:grpSpPr>
        <p:pic>
          <p:nvPicPr>
            <p:cNvPr id="11" name="Picture 1" descr="C:\Users\zhonger\AppData\Roaming\Tencent\Users\616504535\QQ\WinTemp\RichOle\OGG10W`WG3_RU{JTAULG[WW.png">
              <a:extLst>
                <a:ext uri="{FF2B5EF4-FFF2-40B4-BE49-F238E27FC236}">
                  <a16:creationId xmlns:a16="http://schemas.microsoft.com/office/drawing/2014/main" id="{92599663-E9C7-3B28-56DD-F5D5D476B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3" r="2904"/>
            <a:stretch>
              <a:fillRect/>
            </a:stretch>
          </p:blipFill>
          <p:spPr bwMode="auto">
            <a:xfrm>
              <a:off x="6988628" y="2053476"/>
              <a:ext cx="2932966" cy="3291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67EB6C46-E0AF-0FD9-1E1F-9506EC46F023}"/>
                </a:ext>
              </a:extLst>
            </p:cNvPr>
            <p:cNvSpPr txBox="1"/>
            <p:nvPr/>
          </p:nvSpPr>
          <p:spPr>
            <a:xfrm>
              <a:off x="6988628" y="5459437"/>
              <a:ext cx="3080781" cy="52322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平面和立体结构关系示意图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 </a:t>
              </a:r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表示不同部位的切面。</a:t>
              </a:r>
              <a:endParaRPr lang="en-US" altLang="zh-CN" sz="1400" b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-170899847372220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>
            <a:extLst>
              <a:ext uri="{FF2B5EF4-FFF2-40B4-BE49-F238E27FC236}">
                <a16:creationId xmlns:a16="http://schemas.microsoft.com/office/drawing/2014/main" id="{8A1C9235-3E8A-A21D-D3C9-B6144BB26AA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5F08E8-036A-EEE7-21C0-7271081978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5911" y="3044279"/>
            <a:ext cx="66401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四、常用组织学技术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90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1-170899847383088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98746" y="700422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81042" y="1614085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（一）光学显微镜技术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7790B97-2421-C2DF-5EF1-7D9BB3F2A52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519402" y="2254900"/>
            <a:ext cx="5832374" cy="4032018"/>
            <a:chOff x="1144498" y="2125560"/>
            <a:chExt cx="5833246" cy="4032018"/>
          </a:xfrm>
        </p:grpSpPr>
        <p:sp>
          <p:nvSpPr>
            <p:cNvPr id="13" name="TextBox 4"/>
            <p:cNvSpPr txBox="1"/>
            <p:nvPr/>
          </p:nvSpPr>
          <p:spPr>
            <a:xfrm>
              <a:off x="1144498" y="2125560"/>
              <a:ext cx="5833246" cy="40320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ct val="20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光学显微镜（简称光镜）</a:t>
              </a:r>
              <a:endPara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lnSpc>
                  <a:spcPct val="20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分辨率一般为</a:t>
              </a:r>
              <a:r>
                <a:rPr lang="en-US" altLang="zh-CN" sz="2000" b="1" dirty="0">
                  <a:solidFill>
                    <a:srgbClr val="0B76C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0.2μm</a:t>
              </a:r>
              <a:endPara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20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最常用的标本：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石蜡切片</a:t>
              </a:r>
              <a:endPara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200000"/>
                </a:lnSpc>
                <a:buClr>
                  <a:srgbClr val="0B76C2"/>
                </a:buClr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制作步骤：取材和固定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200000"/>
                </a:lnSpc>
                <a:buClr>
                  <a:srgbClr val="0B76C2"/>
                </a:buClr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脱水和包埋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200000"/>
                </a:lnSpc>
                <a:buClr>
                  <a:srgbClr val="0B76C2"/>
                </a:buClr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切片和染色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lnSpc>
                  <a:spcPct val="20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0A46071-7C34-376B-5CF6-49D904E7797D}"/>
                </a:ext>
              </a:extLst>
            </p:cNvPr>
            <p:cNvCxnSpPr/>
            <p:nvPr/>
          </p:nvCxnSpPr>
          <p:spPr>
            <a:xfrm>
              <a:off x="3337560" y="5157216"/>
              <a:ext cx="0" cy="27432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7A55DD9-F0B6-F476-F930-AD6867E96D56}"/>
                </a:ext>
              </a:extLst>
            </p:cNvPr>
            <p:cNvCxnSpPr/>
            <p:nvPr/>
          </p:nvCxnSpPr>
          <p:spPr>
            <a:xfrm>
              <a:off x="3328416" y="4514089"/>
              <a:ext cx="0" cy="27432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D1A12CC-C60D-5D34-8929-D3BC44F7138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D5B9D6-9136-F1C6-DF83-A363EA1AFAE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97444" y="2270931"/>
            <a:ext cx="4422188" cy="30596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6400741-241D-AD27-D954-BF70378334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14742" y="5381369"/>
            <a:ext cx="2643200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视频：石蜡切片的制作过程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2-17089984739540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5FC6CC-AFFC-BFCC-BF45-9AACB9B4F2C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35260" y="569429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A4D9D0-C723-390F-5300-7722411FF92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50991" y="1242138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（一）光学显微镜技术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6EB2D34-8027-257C-3D41-982CA9D3B37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73289" y="1698828"/>
            <a:ext cx="9825447" cy="4279439"/>
            <a:chOff x="609239" y="1951916"/>
            <a:chExt cx="9825447" cy="427943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1388839-5FE6-EF40-6D3D-3922850EE85A}"/>
                </a:ext>
              </a:extLst>
            </p:cNvPr>
            <p:cNvGrpSpPr/>
            <p:nvPr/>
          </p:nvGrpSpPr>
          <p:grpSpPr>
            <a:xfrm>
              <a:off x="4828854" y="2780367"/>
              <a:ext cx="5605832" cy="2862322"/>
              <a:chOff x="5604712" y="2751624"/>
              <a:chExt cx="6528504" cy="2862322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52B3EDA-60AB-70A5-E616-8D8285E75CF8}"/>
                  </a:ext>
                </a:extLst>
              </p:cNvPr>
              <p:cNvSpPr txBox="1"/>
              <p:nvPr/>
            </p:nvSpPr>
            <p:spPr>
              <a:xfrm>
                <a:off x="5604712" y="2751624"/>
                <a:ext cx="652850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伊红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eosin   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酸性染料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嗜酸性物质（细胞质等）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红色</a:t>
                </a:r>
                <a:endPara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嗜酸性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acidophilia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3ED9A3C1-EBC0-5D5C-B1CE-862FC59406CE}"/>
                  </a:ext>
                </a:extLst>
              </p:cNvPr>
              <p:cNvCxnSpPr/>
              <p:nvPr/>
            </p:nvCxnSpPr>
            <p:spPr>
              <a:xfrm>
                <a:off x="6024053" y="3142488"/>
                <a:ext cx="0" cy="274320"/>
              </a:xfrm>
              <a:prstGeom prst="straightConnector1">
                <a:avLst/>
              </a:prstGeom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CD0F5AD4-188A-8A73-0EE4-D8A564E4DDCF}"/>
                  </a:ext>
                </a:extLst>
              </p:cNvPr>
              <p:cNvCxnSpPr/>
              <p:nvPr/>
            </p:nvCxnSpPr>
            <p:spPr>
              <a:xfrm>
                <a:off x="6024053" y="3765187"/>
                <a:ext cx="0" cy="274320"/>
              </a:xfrm>
              <a:prstGeom prst="straightConnector1">
                <a:avLst/>
              </a:prstGeom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B27AC8F3-793A-FFB0-2756-FDD2976A64BE}"/>
                  </a:ext>
                </a:extLst>
              </p:cNvPr>
              <p:cNvCxnSpPr/>
              <p:nvPr/>
            </p:nvCxnSpPr>
            <p:spPr>
              <a:xfrm>
                <a:off x="6024053" y="4366408"/>
                <a:ext cx="0" cy="274320"/>
              </a:xfrm>
              <a:prstGeom prst="straightConnector1">
                <a:avLst/>
              </a:prstGeom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8D4F9B5-1BC7-707C-862E-6B499A6C8B93}"/>
                  </a:ext>
                </a:extLst>
              </p:cNvPr>
              <p:cNvCxnSpPr/>
              <p:nvPr/>
            </p:nvCxnSpPr>
            <p:spPr>
              <a:xfrm>
                <a:off x="6028850" y="4987330"/>
                <a:ext cx="0" cy="274320"/>
              </a:xfrm>
              <a:prstGeom prst="straightConnector1">
                <a:avLst/>
              </a:prstGeom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40F9C66-B573-FE27-4620-FD633CEDDEF9}"/>
                </a:ext>
              </a:extLst>
            </p:cNvPr>
            <p:cNvGrpSpPr/>
            <p:nvPr/>
          </p:nvGrpSpPr>
          <p:grpSpPr>
            <a:xfrm>
              <a:off x="609239" y="1951916"/>
              <a:ext cx="7313195" cy="4279439"/>
              <a:chOff x="609239" y="1951916"/>
              <a:chExt cx="7313195" cy="4279439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CBEE4332-D394-A931-26AD-55A045B6029C}"/>
                  </a:ext>
                </a:extLst>
              </p:cNvPr>
              <p:cNvGrpSpPr/>
              <p:nvPr/>
            </p:nvGrpSpPr>
            <p:grpSpPr>
              <a:xfrm>
                <a:off x="609239" y="1951916"/>
                <a:ext cx="4158344" cy="4175182"/>
                <a:chOff x="1044155" y="1977675"/>
                <a:chExt cx="4158344" cy="4175182"/>
              </a:xfrm>
            </p:grpSpPr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B355723-3BE7-AEB6-136C-52F471F0C271}"/>
                    </a:ext>
                  </a:extLst>
                </p:cNvPr>
                <p:cNvSpPr txBox="1"/>
                <p:nvPr/>
              </p:nvSpPr>
              <p:spPr>
                <a:xfrm>
                  <a:off x="1044155" y="1977675"/>
                  <a:ext cx="4158344" cy="41751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altLang="zh-CN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endParaRPr lang="en-US" altLang="zh-CN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zh-CN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</a:t>
                  </a:r>
                  <a:r>
                    <a:rPr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苏木精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hematoxylin 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碱性染料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嗜碱性物质（细胞核、核糖体）     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</a:t>
                  </a:r>
                  <a:r>
                    <a:rPr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蓝紫色       </a:t>
                  </a:r>
                  <a:endParaRPr lang="en-US" altLang="zh-CN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zh-CN" sz="20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</a:t>
                  </a:r>
                  <a:r>
                    <a:rPr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嗜碱性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basophilia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   </a:t>
                  </a:r>
                </a:p>
              </p:txBody>
            </p:sp>
            <p:cxnSp>
              <p:nvCxnSpPr>
                <p:cNvPr id="2" name="直接箭头连接符 1">
                  <a:extLst>
                    <a:ext uri="{FF2B5EF4-FFF2-40B4-BE49-F238E27FC236}">
                      <a16:creationId xmlns:a16="http://schemas.microsoft.com/office/drawing/2014/main" id="{21D335D7-F8BA-F3C3-A018-9D3D54211CC8}"/>
                    </a:ext>
                  </a:extLst>
                </p:cNvPr>
                <p:cNvCxnSpPr/>
                <p:nvPr/>
              </p:nvCxnSpPr>
              <p:spPr>
                <a:xfrm>
                  <a:off x="1806742" y="3149959"/>
                  <a:ext cx="0" cy="274320"/>
                </a:xfrm>
                <a:prstGeom prst="straightConnector1">
                  <a:avLst/>
                </a:prstGeom>
                <a:ln w="317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箭头连接符 2">
                  <a:extLst>
                    <a:ext uri="{FF2B5EF4-FFF2-40B4-BE49-F238E27FC236}">
                      <a16:creationId xmlns:a16="http://schemas.microsoft.com/office/drawing/2014/main" id="{E8334E7D-0365-F20C-5F8E-22A3E049122D}"/>
                    </a:ext>
                  </a:extLst>
                </p:cNvPr>
                <p:cNvCxnSpPr/>
                <p:nvPr/>
              </p:nvCxnSpPr>
              <p:spPr>
                <a:xfrm>
                  <a:off x="1802623" y="3790946"/>
                  <a:ext cx="0" cy="274320"/>
                </a:xfrm>
                <a:prstGeom prst="straightConnector1">
                  <a:avLst/>
                </a:prstGeom>
                <a:ln w="317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直接箭头连接符 3">
                  <a:extLst>
                    <a:ext uri="{FF2B5EF4-FFF2-40B4-BE49-F238E27FC236}">
                      <a16:creationId xmlns:a16="http://schemas.microsoft.com/office/drawing/2014/main" id="{6DA9FA7D-A5A7-637C-FCD8-D19B91FF4020}"/>
                    </a:ext>
                  </a:extLst>
                </p:cNvPr>
                <p:cNvCxnSpPr/>
                <p:nvPr/>
              </p:nvCxnSpPr>
              <p:spPr>
                <a:xfrm>
                  <a:off x="1802623" y="4361687"/>
                  <a:ext cx="0" cy="274320"/>
                </a:xfrm>
                <a:prstGeom prst="straightConnector1">
                  <a:avLst/>
                </a:prstGeom>
                <a:ln w="317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箭头连接符 4">
                  <a:extLst>
                    <a:ext uri="{FF2B5EF4-FFF2-40B4-BE49-F238E27FC236}">
                      <a16:creationId xmlns:a16="http://schemas.microsoft.com/office/drawing/2014/main" id="{3A6E7FE6-5901-84E6-16B8-95FCFD3EE5F0}"/>
                    </a:ext>
                  </a:extLst>
                </p:cNvPr>
                <p:cNvCxnSpPr/>
                <p:nvPr/>
              </p:nvCxnSpPr>
              <p:spPr>
                <a:xfrm>
                  <a:off x="1803807" y="5003945"/>
                  <a:ext cx="0" cy="274320"/>
                </a:xfrm>
                <a:prstGeom prst="straightConnector1">
                  <a:avLst/>
                </a:prstGeom>
                <a:ln w="317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B7E5AD-C0F0-CE7A-7807-155B04B485FA}"/>
                  </a:ext>
                </a:extLst>
              </p:cNvPr>
              <p:cNvSpPr txBox="1"/>
              <p:nvPr/>
            </p:nvSpPr>
            <p:spPr>
              <a:xfrm>
                <a:off x="1863274" y="2184825"/>
                <a:ext cx="3614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最常用的染色方法：</a:t>
                </a:r>
                <a:r>
                  <a:rPr lang="en-US" altLang="zh-CN" sz="2000" b="1" dirty="0">
                    <a:solidFill>
                      <a:srgbClr val="0B76C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HE</a:t>
                </a:r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染色</a:t>
                </a:r>
                <a:endPara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11A963-23D3-D527-D2CE-DBC52857EA80}"/>
                  </a:ext>
                </a:extLst>
              </p:cNvPr>
              <p:cNvSpPr txBox="1"/>
              <p:nvPr/>
            </p:nvSpPr>
            <p:spPr>
              <a:xfrm>
                <a:off x="1033433" y="5735770"/>
                <a:ext cx="6889001" cy="495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与两种染料亲合力均不强者，称</a:t>
                </a:r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中性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neutrophilia     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07BACE7-F632-B4F6-508C-78615A673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50955" y="2929545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E979055F-B78C-58FE-D92A-977D65312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80415" y="2927782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9373D2BE-CBCE-0792-355D-9FC5E7E13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22253" y="5348644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C4D17CCB-DA3E-942E-7A0C-00C404507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37800" y="5366932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9F758713-30D8-BE29-87F5-B98F6FAEB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3168" y="5983699"/>
                <a:ext cx="144000" cy="144000"/>
              </a:xfrm>
              <a:prstGeom prst="rect">
                <a:avLst/>
              </a:prstGeom>
            </p:spPr>
          </p:pic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807D64-F7EB-70AD-5976-24CCD1673D05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683372" y="1900135"/>
            <a:ext cx="3879240" cy="4003969"/>
            <a:chOff x="7683372" y="1900135"/>
            <a:chExt cx="3879240" cy="4003969"/>
          </a:xfrm>
        </p:grpSpPr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F0DDAC89-A305-B5FC-1897-6830FC06CFA3}"/>
                </a:ext>
              </a:extLst>
            </p:cNvPr>
            <p:cNvSpPr txBox="1"/>
            <p:nvPr/>
          </p:nvSpPr>
          <p:spPr>
            <a:xfrm>
              <a:off x="7683372" y="5380884"/>
              <a:ext cx="3879240" cy="52322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HE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染色的小肠绒毛光镜图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↑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嗜碱性（细胞核）；</a:t>
              </a:r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▲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嗜酸性（细胞质）。</a:t>
              </a:r>
            </a:p>
          </p:txBody>
        </p:sp>
        <p:pic>
          <p:nvPicPr>
            <p:cNvPr id="28" name="图片 27" descr="人回肠1">
              <a:extLst>
                <a:ext uri="{FF2B5EF4-FFF2-40B4-BE49-F238E27FC236}">
                  <a16:creationId xmlns:a16="http://schemas.microsoft.com/office/drawing/2014/main" id="{8CFFB1B7-6506-72CC-65E5-CB23CFDFD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12000" contrast="30000"/>
            </a:blip>
            <a:srcRect l="25800" r="41993"/>
            <a:stretch>
              <a:fillRect/>
            </a:stretch>
          </p:blipFill>
          <p:spPr>
            <a:xfrm rot="5400000">
              <a:off x="7846991" y="1888264"/>
              <a:ext cx="3376898" cy="3400640"/>
            </a:xfrm>
            <a:prstGeom prst="rect">
              <a:avLst/>
            </a:prstGeom>
          </p:spPr>
        </p:pic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8C07A51-93B9-FAFA-0CF4-899F0C7B8C2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8179295" y="2344182"/>
            <a:ext cx="511330" cy="229934"/>
          </a:xfrm>
          <a:prstGeom prst="straightConnector1">
            <a:avLst/>
          </a:prstGeom>
          <a:ln w="476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4FB94031-1563-7553-C213-54FF00BAF54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V="1">
            <a:off x="10643863" y="2378715"/>
            <a:ext cx="272143" cy="29712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-17089984740478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C11C9E-D922-F7E7-5FF8-CD65786AB6E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92619" y="645412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F56D94-DFBE-8FDA-2A4A-362824207F2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09213" y="1572341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（一）光学显微镜技术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9C8C3A-81DD-3A55-285A-723237A59C9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650583" y="1486721"/>
            <a:ext cx="6866826" cy="4749854"/>
            <a:chOff x="6045101" y="1486721"/>
            <a:chExt cx="6866826" cy="4749854"/>
          </a:xfrm>
        </p:grpSpPr>
        <p:pic>
          <p:nvPicPr>
            <p:cNvPr id="17" name="Picture 3" descr="C:\Users\zhonger\Desktop\图8-7.jpg">
              <a:extLst>
                <a:ext uri="{FF2B5EF4-FFF2-40B4-BE49-F238E27FC236}">
                  <a16:creationId xmlns:a16="http://schemas.microsoft.com/office/drawing/2014/main" id="{EE62B34B-F8C9-272D-D0BD-D1D7FE3A50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5"/>
            <a:stretch>
              <a:fillRect/>
            </a:stretch>
          </p:blipFill>
          <p:spPr bwMode="auto">
            <a:xfrm>
              <a:off x="6179879" y="1486721"/>
              <a:ext cx="3528413" cy="2101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2371E12-23B3-886F-2910-8474F30B4749}"/>
                </a:ext>
              </a:extLst>
            </p:cNvPr>
            <p:cNvSpPr txBox="1"/>
            <p:nvPr/>
          </p:nvSpPr>
          <p:spPr>
            <a:xfrm>
              <a:off x="6808849" y="3406484"/>
              <a:ext cx="3377513" cy="50712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小脑浦肯野细胞银染光镜图</a:t>
              </a:r>
              <a:r>
                <a:rPr lang="zh-CN" altLang="en-US" sz="2000" dirty="0"/>
                <a:t>    </a:t>
              </a: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24C9FAA-6A69-7656-2AA2-B65062298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878" y="3939249"/>
              <a:ext cx="3528413" cy="1997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58DF197-483F-57F0-1225-5E72CF5DD003}"/>
                </a:ext>
              </a:extLst>
            </p:cNvPr>
            <p:cNvSpPr txBox="1"/>
            <p:nvPr/>
          </p:nvSpPr>
          <p:spPr>
            <a:xfrm>
              <a:off x="6045101" y="5928798"/>
              <a:ext cx="6866826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免疫细胞化学激光扫描共聚焦显微镜图   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115FEBD-C937-F70F-4D08-4A4C37DAC7E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712882" y="2568451"/>
            <a:ext cx="5150498" cy="2246769"/>
            <a:chOff x="1132115" y="2094778"/>
            <a:chExt cx="5150498" cy="2246769"/>
          </a:xfrm>
        </p:grpSpPr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F06FB372-4DA1-652E-D773-E7B2BC962881}"/>
                </a:ext>
              </a:extLst>
            </p:cNvPr>
            <p:cNvSpPr txBox="1"/>
            <p:nvPr/>
          </p:nvSpPr>
          <p:spPr>
            <a:xfrm>
              <a:off x="1132115" y="2094778"/>
              <a:ext cx="515049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其他染色方法与特殊显微镜观察法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嗜银性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en-US" altLang="zh-CN" sz="2000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argyrophilia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亲银性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argentaffin     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</a:p>
            <a:p>
              <a:pPr marL="342900" indent="-342900"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异染性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432E790-7263-BFC9-40FA-403A88AED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0886" y="2859720"/>
              <a:ext cx="144000" cy="144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5CDB01-9035-02DA-6A1E-D440EEB2E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79983" y="3465576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744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4-170899847414199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95C94D-927E-988B-3203-4E90328E5B0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1878" y="558266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270C78-F379-D747-1FFA-E96150268D7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4971" y="1622348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（二）电子显微镜技术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42C6AD6-9DC5-C792-265A-7F09908C3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1905" y="1437932"/>
            <a:ext cx="3057525" cy="203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32C3B87-6E16-A16D-1D7A-E1F07A108345}"/>
              </a:ext>
            </a:extLst>
          </p:cNvPr>
          <p:cNvSpPr txBox="1"/>
          <p:nvPr/>
        </p:nvSpPr>
        <p:spPr>
          <a:xfrm>
            <a:off x="8291799" y="3262613"/>
            <a:ext cx="2950621" cy="5071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 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中性粒细胞透射电镜图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AF83AD-8375-F0B6-AD1A-5939B53EA025}"/>
              </a:ext>
            </a:extLst>
          </p:cNvPr>
          <p:cNvSpPr txBox="1"/>
          <p:nvPr/>
        </p:nvSpPr>
        <p:spPr>
          <a:xfrm>
            <a:off x="8425426" y="5663755"/>
            <a:ext cx="3374870" cy="5071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 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人血细胞扫描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电镜图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66F7E8-4E93-9F7A-7BF0-FDC96DF7958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71188" y="2455529"/>
            <a:ext cx="6803158" cy="3265574"/>
            <a:chOff x="648608" y="2235591"/>
            <a:chExt cx="6803158" cy="326557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BBC5F6-130E-E0B9-3B75-EEAC1FDD775F}"/>
                </a:ext>
              </a:extLst>
            </p:cNvPr>
            <p:cNvSpPr txBox="1"/>
            <p:nvPr/>
          </p:nvSpPr>
          <p:spPr>
            <a:xfrm>
              <a:off x="648608" y="2235591"/>
              <a:ext cx="6803158" cy="3265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透射电子显微镜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transmission electron microscopy  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TEM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  <a:buClr>
                  <a:srgbClr val="0B76C2"/>
                </a:buClr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分辨率一般为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0.2nm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可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观察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细胞内部结构</a:t>
              </a:r>
              <a:endPara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高电子密度</a:t>
              </a:r>
              <a:endPara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低电子密度</a:t>
              </a:r>
              <a:endPara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  <a:buClr>
                  <a:srgbClr val="0B76C2"/>
                </a:buClr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扫描电子显微镜（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scanning electron microscopy  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SEM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  <a:buClr>
                  <a:srgbClr val="0B76C2"/>
                </a:buClr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分辨率一般为</a:t>
              </a:r>
              <a:r>
                <a:rPr lang="en-US" altLang="zh-CN" sz="2000" b="1" dirty="0">
                  <a:solidFill>
                    <a:srgbClr val="0B76C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2nm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，可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观察组织或细胞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表面的立体结构</a:t>
              </a:r>
              <a:endPara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8DC9659-6376-A431-E2A7-95E294507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0112" y="2478425"/>
              <a:ext cx="144000" cy="144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81A07A-7142-C44D-6B63-8178B6F0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7334" y="4788870"/>
              <a:ext cx="144000" cy="14400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66FCA28-859D-C281-1AF9-EAFA4FE5D8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3837459"/>
            <a:ext cx="3048000" cy="194954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-170899847423529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0940BA-0195-5DD8-90A9-B70BEE40B52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92619" y="810911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88CE5D9-14CB-5A64-9ED7-D9CCA438639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824528" y="2519676"/>
            <a:ext cx="3989475" cy="3151405"/>
            <a:chOff x="6882645" y="2312039"/>
            <a:chExt cx="3989475" cy="315140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1E737ED-D1D3-2096-7337-08AA51A05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645" y="2312039"/>
              <a:ext cx="3989475" cy="2516113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C4A809E-8717-44C2-BE3E-200E7DEFC692}"/>
                </a:ext>
              </a:extLst>
            </p:cNvPr>
            <p:cNvSpPr txBox="1"/>
            <p:nvPr/>
          </p:nvSpPr>
          <p:spPr>
            <a:xfrm>
              <a:off x="6928840" y="4627125"/>
              <a:ext cx="3897087" cy="836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          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小肠光镜图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PAS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反应示上皮中杯状细胞的黏原颗粒呈紫红色。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B1223C5-D1EB-C425-4BC0-1BFB72B2B3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06122" y="1855174"/>
            <a:ext cx="7989708" cy="656846"/>
            <a:chOff x="873126" y="1402458"/>
            <a:chExt cx="8354833" cy="656846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734ADE-7FF2-CDE8-21BC-5F6BF3C07997}"/>
                </a:ext>
              </a:extLst>
            </p:cNvPr>
            <p:cNvSpPr txBox="1"/>
            <p:nvPr/>
          </p:nvSpPr>
          <p:spPr>
            <a:xfrm>
              <a:off x="873126" y="1402458"/>
              <a:ext cx="8354833" cy="656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127FB8"/>
                </a:buClr>
              </a:pPr>
              <a:r>
                <a:rPr lang="zh-CN" alt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（三）组织化学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histochemistry</a:t>
              </a:r>
              <a:r>
                <a:rPr lang="en-US" altLang="zh-CN" sz="2800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）</a:t>
              </a:r>
              <a:r>
                <a:rPr lang="zh-CN" alt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技术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F7609F3-2DF2-840A-0AB5-F26FB1331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72649" y="1744109"/>
              <a:ext cx="150581" cy="150581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D32E7A-55B3-4D27-794A-DE9CF2F924E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4415" y="2651444"/>
            <a:ext cx="5222725" cy="2507146"/>
            <a:chOff x="805635" y="2214940"/>
            <a:chExt cx="5222725" cy="250714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7C67F9F-A00D-4BB8-182F-0DAD1D9FF219}"/>
                </a:ext>
              </a:extLst>
            </p:cNvPr>
            <p:cNvGrpSpPr/>
            <p:nvPr/>
          </p:nvGrpSpPr>
          <p:grpSpPr>
            <a:xfrm>
              <a:off x="805635" y="2214940"/>
              <a:ext cx="5222725" cy="2507146"/>
              <a:chOff x="984884" y="2256078"/>
              <a:chExt cx="5222725" cy="2507146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984884" y="2256078"/>
                <a:ext cx="5222725" cy="2507146"/>
                <a:chOff x="984884" y="2256078"/>
                <a:chExt cx="5222725" cy="2507146"/>
              </a:xfrm>
            </p:grpSpPr>
            <p:sp>
              <p:nvSpPr>
                <p:cNvPr id="5" name="TextBox 6"/>
                <p:cNvSpPr txBox="1"/>
                <p:nvPr/>
              </p:nvSpPr>
              <p:spPr>
                <a:xfrm>
                  <a:off x="1060257" y="2256078"/>
                  <a:ext cx="420768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1.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一般组织化学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 algn="l"/>
                  <a:r>
                    <a:rPr lang="en-US" altLang="zh-CN" sz="2000" b="1" dirty="0">
                      <a:solidFill>
                        <a:srgbClr val="0B76C2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PAS</a:t>
                  </a:r>
                  <a:r>
                    <a:rPr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反应</a:t>
                  </a:r>
                </a:p>
              </p:txBody>
            </p:sp>
            <p:sp>
              <p:nvSpPr>
                <p:cNvPr id="6" name="TextBox 6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984884" y="3014346"/>
                  <a:ext cx="5222725" cy="174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342900" indent="-342900" eaLnBrk="1" hangingPunct="1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糖</a:t>
                  </a:r>
                  <a:r>
                    <a:rPr lang="zh-CN" altLang="en-US" sz="20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   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多醛</a:t>
                  </a:r>
                </a:p>
                <a:p>
                  <a:pPr marL="342900" indent="-342900" eaLnBrk="1" hangingPunct="1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</a:pPr>
                  <a:endPara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 marL="342900" indent="-342900" eaLnBrk="1" hangingPunct="1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</a:pPr>
                  <a:r>
                    <a:rPr lang="zh-CN" altLang="en-US" sz="20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品红硫酸复合物</a:t>
                  </a:r>
                </a:p>
                <a:p>
                  <a:pPr marL="342900" indent="-342900" eaLnBrk="1" hangingPunct="1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</a:pPr>
                  <a:r>
                    <a:rPr lang="zh-CN" altLang="en-US" sz="20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（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希夫试剂，无色</a:t>
                  </a:r>
                  <a:r>
                    <a:rPr lang="zh-CN" altLang="en-US" sz="20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 indent="0">
                    <a:lnSpc>
                      <a:spcPct val="150000"/>
                    </a:lnSpc>
                    <a:buClr>
                      <a:srgbClr val="127FB8"/>
                    </a:buClr>
                    <a:buFont typeface="Wingdings" panose="05000000000000000000" pitchFamily="2" charset="2"/>
                    <a:buNone/>
                  </a:pP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" name="文本框 26627">
                <a:extLst>
                  <a:ext uri="{FF2B5EF4-FFF2-40B4-BE49-F238E27FC236}">
                    <a16:creationId xmlns:a16="http://schemas.microsoft.com/office/drawing/2014/main" id="{5A54C238-827A-499A-AD18-994ADD0B6213}"/>
                  </a:ext>
                </a:extLst>
              </p:cNvPr>
              <p:cNvSpPr txBox="1"/>
              <p:nvPr/>
            </p:nvSpPr>
            <p:spPr>
              <a:xfrm>
                <a:off x="1519767" y="3306600"/>
                <a:ext cx="146050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过碘酸</a:t>
                </a:r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06A57AAC-862F-6574-DFF0-B14FDA93EDF3}"/>
                  </a:ext>
                </a:extLst>
              </p:cNvPr>
              <p:cNvCxnSpPr/>
              <p:nvPr/>
            </p:nvCxnSpPr>
            <p:spPr>
              <a:xfrm>
                <a:off x="1636776" y="3218688"/>
                <a:ext cx="896112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右大括号 17">
                <a:extLst>
                  <a:ext uri="{FF2B5EF4-FFF2-40B4-BE49-F238E27FC236}">
                    <a16:creationId xmlns:a16="http://schemas.microsoft.com/office/drawing/2014/main" id="{69F19EB7-F3C7-0623-0DD0-C5902E6D6BC1}"/>
                  </a:ext>
                </a:extLst>
              </p:cNvPr>
              <p:cNvSpPr/>
              <p:nvPr/>
            </p:nvSpPr>
            <p:spPr>
              <a:xfrm>
                <a:off x="3674964" y="3160362"/>
                <a:ext cx="216601" cy="1324275"/>
              </a:xfrm>
              <a:prstGeom prst="rightBrac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文本框 26629">
                <a:extLst>
                  <a:ext uri="{FF2B5EF4-FFF2-40B4-BE49-F238E27FC236}">
                    <a16:creationId xmlns:a16="http://schemas.microsoft.com/office/drawing/2014/main" id="{BE48D693-4850-A6BB-BF33-B29EBF6035BC}"/>
                  </a:ext>
                </a:extLst>
              </p:cNvPr>
              <p:cNvSpPr txBox="1"/>
              <p:nvPr/>
            </p:nvSpPr>
            <p:spPr>
              <a:xfrm>
                <a:off x="4003148" y="3598975"/>
                <a:ext cx="1980029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紫红色反应产物</a:t>
                </a:r>
              </a:p>
            </p:txBody>
          </p:sp>
        </p:grpSp>
        <p:sp>
          <p:nvSpPr>
            <p:cNvPr id="2" name="加号 1">
              <a:extLst>
                <a:ext uri="{FF2B5EF4-FFF2-40B4-BE49-F238E27FC236}">
                  <a16:creationId xmlns:a16="http://schemas.microsoft.com/office/drawing/2014/main" id="{AB7476F5-0F3E-1B97-DCD1-672C76D346BB}"/>
                </a:ext>
              </a:extLst>
            </p:cNvPr>
            <p:cNvSpPr/>
            <p:nvPr/>
          </p:nvSpPr>
          <p:spPr>
            <a:xfrm>
              <a:off x="2596896" y="3528959"/>
              <a:ext cx="315705" cy="250215"/>
            </a:xfrm>
            <a:prstGeom prst="mathPlus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-170899847434284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F65B60-A5A3-18ED-0709-22A8ABF63B9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748" y="740048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3063A-AD40-C0F8-10ED-C43DB0DA18A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98746" y="1477558"/>
            <a:ext cx="537142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（三）组织化学技术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0FA1B8-F1D7-21CB-D9AA-3C396BC9650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88E12C7-7473-99F7-A363-5AD3B1007E4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537994" y="2952547"/>
            <a:ext cx="4354287" cy="3165405"/>
            <a:chOff x="1537994" y="2952547"/>
            <a:chExt cx="4354287" cy="3165405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940FBF5C-8AB6-7993-CC30-7C6186614EBD}"/>
                </a:ext>
              </a:extLst>
            </p:cNvPr>
            <p:cNvSpPr txBox="1"/>
            <p:nvPr/>
          </p:nvSpPr>
          <p:spPr>
            <a:xfrm>
              <a:off x="1676397" y="5810175"/>
              <a:ext cx="4077480" cy="3077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免疫组织化学术原理示意图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" name="Picture 2" descr="E:\组织学与胚胎学 第8版 材料\17014  组织学与胚胎学(第8版)\17014  图片\c0103.tif">
              <a:extLst>
                <a:ext uri="{FF2B5EF4-FFF2-40B4-BE49-F238E27FC236}">
                  <a16:creationId xmlns:a16="http://schemas.microsoft.com/office/drawing/2014/main" id="{35B039D1-8C7E-FF04-BE51-E1E6570C7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7994" y="2952547"/>
              <a:ext cx="4354287" cy="270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E849FF-2B9D-17EC-60B4-8A8E092EC65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153887" y="2175442"/>
            <a:ext cx="5371425" cy="495585"/>
            <a:chOff x="1284513" y="2175442"/>
            <a:chExt cx="5371425" cy="49558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4A0E42-E98A-F178-91B5-8D74969EA912}"/>
                </a:ext>
              </a:extLst>
            </p:cNvPr>
            <p:cNvSpPr txBox="1"/>
            <p:nvPr/>
          </p:nvSpPr>
          <p:spPr>
            <a:xfrm>
              <a:off x="1284513" y="2175442"/>
              <a:ext cx="5371425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.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免疫组织化学（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immunohistochemistry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B2DF749-15CE-F0D9-05EC-38C07C63C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576" y="2423935"/>
              <a:ext cx="144000" cy="14400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639A881-0C94-3D9A-F190-1C1954591A4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2"/>
          <a:stretch/>
        </p:blipFill>
        <p:spPr>
          <a:xfrm>
            <a:off x="6525312" y="2244567"/>
            <a:ext cx="4951615" cy="31846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9C2B5B-4393-5E0C-FE9F-2DFD957A4469}"/>
              </a:ext>
            </a:extLst>
          </p:cNvPr>
          <p:cNvSpPr txBox="1"/>
          <p:nvPr/>
        </p:nvSpPr>
        <p:spPr>
          <a:xfrm>
            <a:off x="7600950" y="5314950"/>
            <a:ext cx="3162300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免疫细胞化学（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ABC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法染色）光镜图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示大鼠腺垂体黄体生成素阳性细胞。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4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-170899847443599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F5AE78-D94D-3818-E535-937638F1280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748" y="878727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CB7DA7-DB46-ABC6-B55C-F2FD9CAFC42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98745" y="1914638"/>
            <a:ext cx="537142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（三）组织化学技术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D6E1A0-5F90-A4E1-8C2F-0B03792D2C0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270170" y="1888992"/>
            <a:ext cx="5114020" cy="3668336"/>
            <a:chOff x="6622534" y="2013858"/>
            <a:chExt cx="5094352" cy="364183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600F2E-C49D-57BF-647D-4934932CF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5913" y="2013858"/>
              <a:ext cx="5027706" cy="29992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17A2E78-2A9B-B987-B41C-8CECEBD80290}"/>
                </a:ext>
              </a:extLst>
            </p:cNvPr>
            <p:cNvSpPr txBox="1"/>
            <p:nvPr/>
          </p:nvSpPr>
          <p:spPr>
            <a:xfrm>
              <a:off x="6622534" y="4962914"/>
              <a:ext cx="5094352" cy="692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原位杂交（地高辛标记）光镜图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大鼠主动脉平滑肌细胞表达弹性蛋白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mRNA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，细胞质呈棕黄色。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7B2A3AB-EBA5-7A29-EF34-DBF0FD9B0BC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65BE8C-4EB4-A4A7-DB2E-44914A01D56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284513" y="2823338"/>
            <a:ext cx="4593772" cy="2443939"/>
            <a:chOff x="1284514" y="2175442"/>
            <a:chExt cx="4593772" cy="24439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B8CC36-7CB2-F01A-58CC-35FCB475FB84}"/>
                </a:ext>
              </a:extLst>
            </p:cNvPr>
            <p:cNvSpPr txBox="1"/>
            <p:nvPr/>
          </p:nvSpPr>
          <p:spPr>
            <a:xfrm>
              <a:off x="1284514" y="2175442"/>
              <a:ext cx="4593772" cy="2443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3.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原位杂交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in situ hybridization     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  <a:p>
              <a:pPr marL="342900" indent="-342900" algn="l">
                <a:lnSpc>
                  <a:spcPct val="20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将标记的核酸探针与细胞或组织中的核酸进行杂交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20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常用标记物：地高辛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A08A313-F92D-C9BA-A9D3-9F3B9201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76792" y="2526988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234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-170899847454374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E7EF0E-B6F8-37D3-B7F7-CCC4FD8DE89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2619" y="810911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7CFC95-3AD4-326A-5D16-731BA377676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31484E-BCB8-E326-FF76-F20D47DCF85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92619" y="1620635"/>
            <a:ext cx="7989708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（四）图像分析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image analysis  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技术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61213A-3B36-C1DC-8789-839EBAE383A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39324" y="1971788"/>
            <a:ext cx="144000" cy="1440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A54347F-3144-B473-C565-CCA9D393BBA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443312" y="2247776"/>
            <a:ext cx="4077512" cy="3743851"/>
            <a:chOff x="7054938" y="2049657"/>
            <a:chExt cx="4077512" cy="374385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A220AFB2-714A-014B-CA28-8094CE3E7FA0}"/>
                </a:ext>
              </a:extLst>
            </p:cNvPr>
            <p:cNvSpPr txBox="1"/>
            <p:nvPr/>
          </p:nvSpPr>
          <p:spPr>
            <a:xfrm>
              <a:off x="7147932" y="5054844"/>
              <a:ext cx="3724507" cy="738664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计算机三维重建图像   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示胰腺部分结构：动脉（红色）、静脉（蓝色）、导管（黄色）和胰岛（紫色）。</a:t>
              </a:r>
              <a:endParaRPr lang="en-US" altLang="zh-CN" sz="1400" b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B118038-1D02-C73D-2C77-A5E22C9C1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938" y="2049657"/>
              <a:ext cx="4077512" cy="275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7AF0AA-2A72-0C41-AEED-5B85F529E5B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59550" y="2448877"/>
            <a:ext cx="5467350" cy="3251852"/>
            <a:chOff x="1059550" y="2403157"/>
            <a:chExt cx="5467350" cy="3251852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65857626-637D-D469-2A2D-9FEC70D3E223}"/>
                </a:ext>
              </a:extLst>
            </p:cNvPr>
            <p:cNvSpPr txBox="1"/>
            <p:nvPr/>
          </p:nvSpPr>
          <p:spPr>
            <a:xfrm>
              <a:off x="1059550" y="2403157"/>
              <a:ext cx="5467350" cy="3251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应用数学和统计学原理对平面图像进行分析，获得立体的组织和细胞内各种参数。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测量组织化学染色切片，根据染色深浅而提供该物质含量的相对数值。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根据连续的组织切片应用计算机进行三维重建，获得微细结构的立体模型，这部分内容称为体视学（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stereology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）。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46268CB-A375-B889-AEB9-58F9FCED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44087" y="5384198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9299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-170899847275905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868123" y="2093994"/>
            <a:ext cx="3218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一、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组织学的内容和意义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017461" y="3041105"/>
            <a:ext cx="243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组织学发展简史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5073464" y="397920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组织学的学习方法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平行四边形 5"/>
          <p:cNvSpPr/>
          <p:nvPr>
            <p:custDataLst>
              <p:tags r:id="rId5"/>
            </p:custDataLst>
          </p:nvPr>
        </p:nvSpPr>
        <p:spPr>
          <a:xfrm>
            <a:off x="3495971" y="2023687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平行四边形 27"/>
          <p:cNvSpPr/>
          <p:nvPr>
            <p:custDataLst>
              <p:tags r:id="rId6"/>
            </p:custDataLst>
          </p:nvPr>
        </p:nvSpPr>
        <p:spPr>
          <a:xfrm>
            <a:off x="3495971" y="3878413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平行四边形 28"/>
          <p:cNvSpPr/>
          <p:nvPr>
            <p:custDataLst>
              <p:tags r:id="rId7"/>
            </p:custDataLst>
          </p:nvPr>
        </p:nvSpPr>
        <p:spPr>
          <a:xfrm>
            <a:off x="3507188" y="2918621"/>
            <a:ext cx="1076148" cy="614301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平行四边形 29"/>
          <p:cNvSpPr/>
          <p:nvPr>
            <p:custDataLst>
              <p:tags r:id="rId8"/>
            </p:custDataLst>
          </p:nvPr>
        </p:nvSpPr>
        <p:spPr>
          <a:xfrm>
            <a:off x="4403686" y="2001463"/>
            <a:ext cx="4319690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平行四边形 30"/>
          <p:cNvSpPr/>
          <p:nvPr>
            <p:custDataLst>
              <p:tags r:id="rId9"/>
            </p:custDataLst>
          </p:nvPr>
        </p:nvSpPr>
        <p:spPr>
          <a:xfrm>
            <a:off x="4403686" y="2929090"/>
            <a:ext cx="4383698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平行四边形 31"/>
          <p:cNvSpPr/>
          <p:nvPr>
            <p:custDataLst>
              <p:tags r:id="rId10"/>
            </p:custDataLst>
          </p:nvPr>
        </p:nvSpPr>
        <p:spPr>
          <a:xfrm>
            <a:off x="4403686" y="3856715"/>
            <a:ext cx="4383698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KSO_Shape"/>
          <p:cNvSpPr/>
          <p:nvPr>
            <p:custDataLst>
              <p:tags r:id="rId11"/>
            </p:custDataLst>
          </p:nvPr>
        </p:nvSpPr>
        <p:spPr bwMode="auto">
          <a:xfrm>
            <a:off x="3938878" y="2205118"/>
            <a:ext cx="249189" cy="232161"/>
          </a:xfrm>
          <a:custGeom>
            <a:avLst/>
            <a:gdLst>
              <a:gd name="T0" fmla="*/ 685899 w 2767013"/>
              <a:gd name="T1" fmla="*/ 1628140 h 2578100"/>
              <a:gd name="T2" fmla="*/ 814822 w 2767013"/>
              <a:gd name="T3" fmla="*/ 1673225 h 2578100"/>
              <a:gd name="T4" fmla="*/ 1062190 w 2767013"/>
              <a:gd name="T5" fmla="*/ 1516380 h 2578100"/>
              <a:gd name="T6" fmla="*/ 1081547 w 2767013"/>
              <a:gd name="T7" fmla="*/ 1274 h 2578100"/>
              <a:gd name="T8" fmla="*/ 1235742 w 2767013"/>
              <a:gd name="T9" fmla="*/ 89156 h 2578100"/>
              <a:gd name="T10" fmla="*/ 1326071 w 2767013"/>
              <a:gd name="T11" fmla="*/ 253047 h 2578100"/>
              <a:gd name="T12" fmla="*/ 1519456 w 2767013"/>
              <a:gd name="T13" fmla="*/ 439420 h 2578100"/>
              <a:gd name="T14" fmla="*/ 1614085 w 2767013"/>
              <a:gd name="T15" fmla="*/ 664210 h 2578100"/>
              <a:gd name="T16" fmla="*/ 1591856 w 2767013"/>
              <a:gd name="T17" fmla="*/ 958850 h 2578100"/>
              <a:gd name="T18" fmla="*/ 1395296 w 2767013"/>
              <a:gd name="T19" fmla="*/ 1286192 h 2578100"/>
              <a:gd name="T20" fmla="*/ 1116808 w 2767013"/>
              <a:gd name="T21" fmla="*/ 1571625 h 2578100"/>
              <a:gd name="T22" fmla="*/ 863407 w 2767013"/>
              <a:gd name="T23" fmla="*/ 1737678 h 2578100"/>
              <a:gd name="T24" fmla="*/ 940570 w 2767013"/>
              <a:gd name="T25" fmla="*/ 2122805 h 2578100"/>
              <a:gd name="T26" fmla="*/ 1091404 w 2767013"/>
              <a:gd name="T27" fmla="*/ 2375218 h 2578100"/>
              <a:gd name="T28" fmla="*/ 1303842 w 2767013"/>
              <a:gd name="T29" fmla="*/ 2498090 h 2578100"/>
              <a:gd name="T30" fmla="*/ 1476587 w 2767013"/>
              <a:gd name="T31" fmla="*/ 2471103 h 2578100"/>
              <a:gd name="T32" fmla="*/ 1605828 w 2767013"/>
              <a:gd name="T33" fmla="*/ 2357120 h 2578100"/>
              <a:gd name="T34" fmla="*/ 1764601 w 2767013"/>
              <a:gd name="T35" fmla="*/ 1958340 h 2578100"/>
              <a:gd name="T36" fmla="*/ 1892890 w 2767013"/>
              <a:gd name="T37" fmla="*/ 1682433 h 2578100"/>
              <a:gd name="T38" fmla="*/ 2061506 w 2767013"/>
              <a:gd name="T39" fmla="*/ 1567497 h 2578100"/>
              <a:gd name="T40" fmla="*/ 2208566 w 2767013"/>
              <a:gd name="T41" fmla="*/ 1484745 h 2578100"/>
              <a:gd name="T42" fmla="*/ 2435693 w 2767013"/>
              <a:gd name="T43" fmla="*/ 1370330 h 2578100"/>
              <a:gd name="T44" fmla="*/ 2674574 w 2767013"/>
              <a:gd name="T45" fmla="*/ 1462498 h 2578100"/>
              <a:gd name="T46" fmla="*/ 2766695 w 2767013"/>
              <a:gd name="T47" fmla="*/ 1701499 h 2578100"/>
              <a:gd name="T48" fmla="*/ 2652338 w 2767013"/>
              <a:gd name="T49" fmla="*/ 1928423 h 2578100"/>
              <a:gd name="T50" fmla="*/ 2403927 w 2767013"/>
              <a:gd name="T51" fmla="*/ 1996754 h 2578100"/>
              <a:gd name="T52" fmla="*/ 2190777 w 2767013"/>
              <a:gd name="T53" fmla="*/ 1861363 h 2578100"/>
              <a:gd name="T54" fmla="*/ 2137718 w 2767013"/>
              <a:gd name="T55" fmla="*/ 1635442 h 2578100"/>
              <a:gd name="T56" fmla="*/ 1985931 w 2767013"/>
              <a:gd name="T57" fmla="*/ 1698308 h 2578100"/>
              <a:gd name="T58" fmla="*/ 1849704 w 2767013"/>
              <a:gd name="T59" fmla="*/ 1946593 h 2578100"/>
              <a:gd name="T60" fmla="*/ 1683627 w 2767013"/>
              <a:gd name="T61" fmla="*/ 2382203 h 2578100"/>
              <a:gd name="T62" fmla="*/ 1542319 w 2767013"/>
              <a:gd name="T63" fmla="*/ 2526030 h 2578100"/>
              <a:gd name="T64" fmla="*/ 1334327 w 2767013"/>
              <a:gd name="T65" fmla="*/ 2578100 h 2578100"/>
              <a:gd name="T66" fmla="*/ 1178094 w 2767013"/>
              <a:gd name="T67" fmla="*/ 2540318 h 2578100"/>
              <a:gd name="T68" fmla="*/ 964386 w 2767013"/>
              <a:gd name="T69" fmla="*/ 2336483 h 2578100"/>
              <a:gd name="T70" fmla="*/ 805296 w 2767013"/>
              <a:gd name="T71" fmla="*/ 1978660 h 2578100"/>
              <a:gd name="T72" fmla="*/ 664306 w 2767013"/>
              <a:gd name="T73" fmla="*/ 1706245 h 2578100"/>
              <a:gd name="T74" fmla="*/ 335963 w 2767013"/>
              <a:gd name="T75" fmla="*/ 1411922 h 2578100"/>
              <a:gd name="T76" fmla="*/ 52713 w 2767013"/>
              <a:gd name="T77" fmla="*/ 977265 h 2578100"/>
              <a:gd name="T78" fmla="*/ 0 w 2767013"/>
              <a:gd name="T79" fmla="*/ 758190 h 2578100"/>
              <a:gd name="T80" fmla="*/ 59063 w 2767013"/>
              <a:gd name="T81" fmla="*/ 503237 h 2578100"/>
              <a:gd name="T82" fmla="*/ 192115 w 2767013"/>
              <a:gd name="T83" fmla="*/ 330200 h 2578100"/>
              <a:gd name="T84" fmla="*/ 291846 w 2767013"/>
              <a:gd name="T85" fmla="*/ 139292 h 2578100"/>
              <a:gd name="T86" fmla="*/ 425579 w 2767013"/>
              <a:gd name="T87" fmla="*/ 24440 h 2578100"/>
              <a:gd name="T88" fmla="*/ 606438 w 2767013"/>
              <a:gd name="T89" fmla="*/ 46331 h 2578100"/>
              <a:gd name="T90" fmla="*/ 708330 w 2767013"/>
              <a:gd name="T91" fmla="*/ 190690 h 2578100"/>
              <a:gd name="T92" fmla="*/ 668529 w 2767013"/>
              <a:gd name="T93" fmla="*/ 367093 h 2578100"/>
              <a:gd name="T94" fmla="*/ 514098 w 2767013"/>
              <a:gd name="T95" fmla="*/ 454343 h 2578100"/>
              <a:gd name="T96" fmla="*/ 342792 w 2767013"/>
              <a:gd name="T97" fmla="*/ 398503 h 2578100"/>
              <a:gd name="T98" fmla="*/ 190527 w 2767013"/>
              <a:gd name="T99" fmla="*/ 441642 h 2578100"/>
              <a:gd name="T100" fmla="*/ 96216 w 2767013"/>
              <a:gd name="T101" fmla="*/ 623887 h 2578100"/>
              <a:gd name="T102" fmla="*/ 93994 w 2767013"/>
              <a:gd name="T103" fmla="*/ 860425 h 2578100"/>
              <a:gd name="T104" fmla="*/ 213708 w 2767013"/>
              <a:gd name="T105" fmla="*/ 1118235 h 2578100"/>
              <a:gd name="T106" fmla="*/ 1476905 w 2767013"/>
              <a:gd name="T107" fmla="*/ 1029017 h 2578100"/>
              <a:gd name="T108" fmla="*/ 1548670 w 2767013"/>
              <a:gd name="T109" fmla="*/ 805180 h 2578100"/>
              <a:gd name="T110" fmla="*/ 1503896 w 2767013"/>
              <a:gd name="T111" fmla="*/ 573087 h 2578100"/>
              <a:gd name="T112" fmla="*/ 1387357 w 2767013"/>
              <a:gd name="T113" fmla="*/ 404177 h 2578100"/>
              <a:gd name="T114" fmla="*/ 1214802 w 2767013"/>
              <a:gd name="T115" fmla="*/ 377957 h 2578100"/>
              <a:gd name="T116" fmla="*/ 1047917 w 2767013"/>
              <a:gd name="T117" fmla="*/ 442595 h 2578100"/>
              <a:gd name="T118" fmla="*/ 888646 w 2767013"/>
              <a:gd name="T119" fmla="*/ 362354 h 2578100"/>
              <a:gd name="T120" fmla="*/ 840738 w 2767013"/>
              <a:gd name="T121" fmla="*/ 187864 h 2578100"/>
              <a:gd name="T122" fmla="*/ 935602 w 2767013"/>
              <a:gd name="T123" fmla="*/ 37891 h 2578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67013" h="2578100">
                <a:moveTo>
                  <a:pt x="332788" y="1286192"/>
                </a:moveTo>
                <a:lnTo>
                  <a:pt x="352476" y="1310640"/>
                </a:lnTo>
                <a:lnTo>
                  <a:pt x="372799" y="1335087"/>
                </a:lnTo>
                <a:lnTo>
                  <a:pt x="392804" y="1358582"/>
                </a:lnTo>
                <a:lnTo>
                  <a:pt x="413444" y="1381760"/>
                </a:lnTo>
                <a:lnTo>
                  <a:pt x="433767" y="1404620"/>
                </a:lnTo>
                <a:lnTo>
                  <a:pt x="454408" y="1426527"/>
                </a:lnTo>
                <a:lnTo>
                  <a:pt x="475366" y="1448117"/>
                </a:lnTo>
                <a:lnTo>
                  <a:pt x="495689" y="1468437"/>
                </a:lnTo>
                <a:lnTo>
                  <a:pt x="522998" y="1495107"/>
                </a:lnTo>
                <a:lnTo>
                  <a:pt x="549354" y="1519555"/>
                </a:lnTo>
                <a:lnTo>
                  <a:pt x="574758" y="1542097"/>
                </a:lnTo>
                <a:lnTo>
                  <a:pt x="599209" y="1563052"/>
                </a:lnTo>
                <a:lnTo>
                  <a:pt x="622707" y="1581785"/>
                </a:lnTo>
                <a:lnTo>
                  <a:pt x="644935" y="1598930"/>
                </a:lnTo>
                <a:lnTo>
                  <a:pt x="666211" y="1614487"/>
                </a:lnTo>
                <a:lnTo>
                  <a:pt x="685899" y="1628140"/>
                </a:lnTo>
                <a:lnTo>
                  <a:pt x="704634" y="1639887"/>
                </a:lnTo>
                <a:lnTo>
                  <a:pt x="722416" y="1650047"/>
                </a:lnTo>
                <a:lnTo>
                  <a:pt x="730673" y="1654492"/>
                </a:lnTo>
                <a:lnTo>
                  <a:pt x="738611" y="1658620"/>
                </a:lnTo>
                <a:lnTo>
                  <a:pt x="745915" y="1662430"/>
                </a:lnTo>
                <a:lnTo>
                  <a:pt x="753218" y="1665287"/>
                </a:lnTo>
                <a:lnTo>
                  <a:pt x="760204" y="1668145"/>
                </a:lnTo>
                <a:lnTo>
                  <a:pt x="766555" y="1670685"/>
                </a:lnTo>
                <a:lnTo>
                  <a:pt x="772271" y="1672272"/>
                </a:lnTo>
                <a:lnTo>
                  <a:pt x="777987" y="1673860"/>
                </a:lnTo>
                <a:lnTo>
                  <a:pt x="783385" y="1674812"/>
                </a:lnTo>
                <a:lnTo>
                  <a:pt x="788466" y="1675765"/>
                </a:lnTo>
                <a:lnTo>
                  <a:pt x="792912" y="1676082"/>
                </a:lnTo>
                <a:lnTo>
                  <a:pt x="797040" y="1676082"/>
                </a:lnTo>
                <a:lnTo>
                  <a:pt x="801168" y="1675765"/>
                </a:lnTo>
                <a:lnTo>
                  <a:pt x="805296" y="1674812"/>
                </a:lnTo>
                <a:lnTo>
                  <a:pt x="814822" y="1673225"/>
                </a:lnTo>
                <a:lnTo>
                  <a:pt x="824666" y="1670367"/>
                </a:lnTo>
                <a:lnTo>
                  <a:pt x="835463" y="1666240"/>
                </a:lnTo>
                <a:lnTo>
                  <a:pt x="847212" y="1661477"/>
                </a:lnTo>
                <a:lnTo>
                  <a:pt x="859279" y="1656080"/>
                </a:lnTo>
                <a:lnTo>
                  <a:pt x="872298" y="1649730"/>
                </a:lnTo>
                <a:lnTo>
                  <a:pt x="885635" y="1642427"/>
                </a:lnTo>
                <a:lnTo>
                  <a:pt x="899607" y="1634490"/>
                </a:lnTo>
                <a:lnTo>
                  <a:pt x="913896" y="1625917"/>
                </a:lnTo>
                <a:lnTo>
                  <a:pt x="929139" y="1616392"/>
                </a:lnTo>
                <a:lnTo>
                  <a:pt x="944381" y="1606232"/>
                </a:lnTo>
                <a:lnTo>
                  <a:pt x="960258" y="1595437"/>
                </a:lnTo>
                <a:lnTo>
                  <a:pt x="976453" y="1583690"/>
                </a:lnTo>
                <a:lnTo>
                  <a:pt x="992965" y="1571307"/>
                </a:lnTo>
                <a:lnTo>
                  <a:pt x="1010113" y="1558290"/>
                </a:lnTo>
                <a:lnTo>
                  <a:pt x="1026943" y="1544955"/>
                </a:lnTo>
                <a:lnTo>
                  <a:pt x="1044408" y="1530985"/>
                </a:lnTo>
                <a:lnTo>
                  <a:pt x="1062190" y="1516380"/>
                </a:lnTo>
                <a:lnTo>
                  <a:pt x="1079655" y="1501140"/>
                </a:lnTo>
                <a:lnTo>
                  <a:pt x="1097755" y="1485265"/>
                </a:lnTo>
                <a:lnTo>
                  <a:pt x="1116173" y="1469072"/>
                </a:lnTo>
                <a:lnTo>
                  <a:pt x="1133956" y="1452562"/>
                </a:lnTo>
                <a:lnTo>
                  <a:pt x="1152056" y="1435735"/>
                </a:lnTo>
                <a:lnTo>
                  <a:pt x="1170473" y="1418272"/>
                </a:lnTo>
                <a:lnTo>
                  <a:pt x="1188573" y="1400492"/>
                </a:lnTo>
                <a:lnTo>
                  <a:pt x="1206674" y="1382077"/>
                </a:lnTo>
                <a:lnTo>
                  <a:pt x="1224774" y="1363345"/>
                </a:lnTo>
                <a:lnTo>
                  <a:pt x="1242556" y="1344930"/>
                </a:lnTo>
                <a:lnTo>
                  <a:pt x="1260339" y="1325245"/>
                </a:lnTo>
                <a:lnTo>
                  <a:pt x="1277486" y="1305877"/>
                </a:lnTo>
                <a:lnTo>
                  <a:pt x="1294951" y="1286192"/>
                </a:lnTo>
                <a:lnTo>
                  <a:pt x="332788" y="1286192"/>
                </a:lnTo>
                <a:close/>
                <a:moveTo>
                  <a:pt x="1059021" y="0"/>
                </a:moveTo>
                <a:lnTo>
                  <a:pt x="1070443" y="318"/>
                </a:lnTo>
                <a:lnTo>
                  <a:pt x="1081547" y="1274"/>
                </a:lnTo>
                <a:lnTo>
                  <a:pt x="1092652" y="2547"/>
                </a:lnTo>
                <a:lnTo>
                  <a:pt x="1103439" y="4776"/>
                </a:lnTo>
                <a:lnTo>
                  <a:pt x="1114226" y="7323"/>
                </a:lnTo>
                <a:lnTo>
                  <a:pt x="1124696" y="10189"/>
                </a:lnTo>
                <a:lnTo>
                  <a:pt x="1134849" y="13692"/>
                </a:lnTo>
                <a:lnTo>
                  <a:pt x="1144684" y="17831"/>
                </a:lnTo>
                <a:lnTo>
                  <a:pt x="1154520" y="21970"/>
                </a:lnTo>
                <a:lnTo>
                  <a:pt x="1164038" y="26747"/>
                </a:lnTo>
                <a:lnTo>
                  <a:pt x="1173239" y="32160"/>
                </a:lnTo>
                <a:lnTo>
                  <a:pt x="1182123" y="37891"/>
                </a:lnTo>
                <a:lnTo>
                  <a:pt x="1190689" y="43941"/>
                </a:lnTo>
                <a:lnTo>
                  <a:pt x="1199255" y="50946"/>
                </a:lnTo>
                <a:lnTo>
                  <a:pt x="1207187" y="57633"/>
                </a:lnTo>
                <a:lnTo>
                  <a:pt x="1214802" y="64956"/>
                </a:lnTo>
                <a:lnTo>
                  <a:pt x="1222416" y="72598"/>
                </a:lnTo>
                <a:lnTo>
                  <a:pt x="1229079" y="80877"/>
                </a:lnTo>
                <a:lnTo>
                  <a:pt x="1235742" y="89156"/>
                </a:lnTo>
                <a:lnTo>
                  <a:pt x="1241770" y="97753"/>
                </a:lnTo>
                <a:lnTo>
                  <a:pt x="1247481" y="106668"/>
                </a:lnTo>
                <a:lnTo>
                  <a:pt x="1252874" y="116221"/>
                </a:lnTo>
                <a:lnTo>
                  <a:pt x="1257633" y="125455"/>
                </a:lnTo>
                <a:lnTo>
                  <a:pt x="1262392" y="135326"/>
                </a:lnTo>
                <a:lnTo>
                  <a:pt x="1266200" y="145515"/>
                </a:lnTo>
                <a:lnTo>
                  <a:pt x="1269372" y="155704"/>
                </a:lnTo>
                <a:lnTo>
                  <a:pt x="1272545" y="166212"/>
                </a:lnTo>
                <a:lnTo>
                  <a:pt x="1275083" y="176719"/>
                </a:lnTo>
                <a:lnTo>
                  <a:pt x="1276987" y="187864"/>
                </a:lnTo>
                <a:lnTo>
                  <a:pt x="1278573" y="198690"/>
                </a:lnTo>
                <a:lnTo>
                  <a:pt x="1279208" y="210153"/>
                </a:lnTo>
                <a:lnTo>
                  <a:pt x="1279525" y="221616"/>
                </a:lnTo>
                <a:lnTo>
                  <a:pt x="1279423" y="225313"/>
                </a:lnTo>
                <a:lnTo>
                  <a:pt x="1289553" y="230822"/>
                </a:lnTo>
                <a:lnTo>
                  <a:pt x="1307653" y="241617"/>
                </a:lnTo>
                <a:lnTo>
                  <a:pt x="1326071" y="253047"/>
                </a:lnTo>
                <a:lnTo>
                  <a:pt x="1344488" y="265430"/>
                </a:lnTo>
                <a:lnTo>
                  <a:pt x="1363224" y="278765"/>
                </a:lnTo>
                <a:lnTo>
                  <a:pt x="1381641" y="292735"/>
                </a:lnTo>
                <a:lnTo>
                  <a:pt x="1400059" y="307657"/>
                </a:lnTo>
                <a:lnTo>
                  <a:pt x="1418159" y="323532"/>
                </a:lnTo>
                <a:lnTo>
                  <a:pt x="1427050" y="331787"/>
                </a:lnTo>
                <a:lnTo>
                  <a:pt x="1436259" y="340360"/>
                </a:lnTo>
                <a:lnTo>
                  <a:pt x="1445150" y="349567"/>
                </a:lnTo>
                <a:lnTo>
                  <a:pt x="1453724" y="358457"/>
                </a:lnTo>
                <a:lnTo>
                  <a:pt x="1462298" y="367665"/>
                </a:lnTo>
                <a:lnTo>
                  <a:pt x="1471189" y="377190"/>
                </a:lnTo>
                <a:lnTo>
                  <a:pt x="1479763" y="386715"/>
                </a:lnTo>
                <a:lnTo>
                  <a:pt x="1488019" y="396875"/>
                </a:lnTo>
                <a:lnTo>
                  <a:pt x="1495958" y="407035"/>
                </a:lnTo>
                <a:lnTo>
                  <a:pt x="1504214" y="417512"/>
                </a:lnTo>
                <a:lnTo>
                  <a:pt x="1511517" y="428307"/>
                </a:lnTo>
                <a:lnTo>
                  <a:pt x="1519456" y="439420"/>
                </a:lnTo>
                <a:lnTo>
                  <a:pt x="1527077" y="450532"/>
                </a:lnTo>
                <a:lnTo>
                  <a:pt x="1534381" y="461962"/>
                </a:lnTo>
                <a:lnTo>
                  <a:pt x="1541367" y="473392"/>
                </a:lnTo>
                <a:lnTo>
                  <a:pt x="1548353" y="485775"/>
                </a:lnTo>
                <a:lnTo>
                  <a:pt x="1554704" y="497840"/>
                </a:lnTo>
                <a:lnTo>
                  <a:pt x="1561372" y="510222"/>
                </a:lnTo>
                <a:lnTo>
                  <a:pt x="1567405" y="523240"/>
                </a:lnTo>
                <a:lnTo>
                  <a:pt x="1573439" y="535940"/>
                </a:lnTo>
                <a:lnTo>
                  <a:pt x="1579155" y="548957"/>
                </a:lnTo>
                <a:lnTo>
                  <a:pt x="1584553" y="562610"/>
                </a:lnTo>
                <a:lnTo>
                  <a:pt x="1589634" y="576262"/>
                </a:lnTo>
                <a:lnTo>
                  <a:pt x="1594714" y="590232"/>
                </a:lnTo>
                <a:lnTo>
                  <a:pt x="1599160" y="604837"/>
                </a:lnTo>
                <a:lnTo>
                  <a:pt x="1603288" y="619125"/>
                </a:lnTo>
                <a:lnTo>
                  <a:pt x="1607416" y="634047"/>
                </a:lnTo>
                <a:lnTo>
                  <a:pt x="1610909" y="648970"/>
                </a:lnTo>
                <a:lnTo>
                  <a:pt x="1614085" y="664210"/>
                </a:lnTo>
                <a:lnTo>
                  <a:pt x="1617260" y="680085"/>
                </a:lnTo>
                <a:lnTo>
                  <a:pt x="1619800" y="695642"/>
                </a:lnTo>
                <a:lnTo>
                  <a:pt x="1622023" y="711835"/>
                </a:lnTo>
                <a:lnTo>
                  <a:pt x="1623928" y="728027"/>
                </a:lnTo>
                <a:lnTo>
                  <a:pt x="1625199" y="744537"/>
                </a:lnTo>
                <a:lnTo>
                  <a:pt x="1626469" y="761682"/>
                </a:lnTo>
                <a:lnTo>
                  <a:pt x="1627104" y="778827"/>
                </a:lnTo>
                <a:lnTo>
                  <a:pt x="1627104" y="795655"/>
                </a:lnTo>
                <a:lnTo>
                  <a:pt x="1626469" y="813117"/>
                </a:lnTo>
                <a:lnTo>
                  <a:pt x="1624564" y="830580"/>
                </a:lnTo>
                <a:lnTo>
                  <a:pt x="1622023" y="848360"/>
                </a:lnTo>
                <a:lnTo>
                  <a:pt x="1618848" y="866140"/>
                </a:lnTo>
                <a:lnTo>
                  <a:pt x="1615037" y="884555"/>
                </a:lnTo>
                <a:lnTo>
                  <a:pt x="1610274" y="902970"/>
                </a:lnTo>
                <a:lnTo>
                  <a:pt x="1604876" y="921702"/>
                </a:lnTo>
                <a:lnTo>
                  <a:pt x="1598842" y="940117"/>
                </a:lnTo>
                <a:lnTo>
                  <a:pt x="1591856" y="958850"/>
                </a:lnTo>
                <a:lnTo>
                  <a:pt x="1584553" y="977900"/>
                </a:lnTo>
                <a:lnTo>
                  <a:pt x="1576297" y="996950"/>
                </a:lnTo>
                <a:lnTo>
                  <a:pt x="1567723" y="1016635"/>
                </a:lnTo>
                <a:lnTo>
                  <a:pt x="1558832" y="1035685"/>
                </a:lnTo>
                <a:lnTo>
                  <a:pt x="1548670" y="1055052"/>
                </a:lnTo>
                <a:lnTo>
                  <a:pt x="1538509" y="1074420"/>
                </a:lnTo>
                <a:lnTo>
                  <a:pt x="1527395" y="1093787"/>
                </a:lnTo>
                <a:lnTo>
                  <a:pt x="1516280" y="1113155"/>
                </a:lnTo>
                <a:lnTo>
                  <a:pt x="1504531" y="1132522"/>
                </a:lnTo>
                <a:lnTo>
                  <a:pt x="1492147" y="1152207"/>
                </a:lnTo>
                <a:lnTo>
                  <a:pt x="1479445" y="1171575"/>
                </a:lnTo>
                <a:lnTo>
                  <a:pt x="1466426" y="1190625"/>
                </a:lnTo>
                <a:lnTo>
                  <a:pt x="1452771" y="1209992"/>
                </a:lnTo>
                <a:lnTo>
                  <a:pt x="1438799" y="1229042"/>
                </a:lnTo>
                <a:lnTo>
                  <a:pt x="1424510" y="1248410"/>
                </a:lnTo>
                <a:lnTo>
                  <a:pt x="1409903" y="1267142"/>
                </a:lnTo>
                <a:lnTo>
                  <a:pt x="1395296" y="1286192"/>
                </a:lnTo>
                <a:lnTo>
                  <a:pt x="1380054" y="1304925"/>
                </a:lnTo>
                <a:lnTo>
                  <a:pt x="1364494" y="1323340"/>
                </a:lnTo>
                <a:lnTo>
                  <a:pt x="1348616" y="1342072"/>
                </a:lnTo>
                <a:lnTo>
                  <a:pt x="1333057" y="1359852"/>
                </a:lnTo>
                <a:lnTo>
                  <a:pt x="1317179" y="1377950"/>
                </a:lnTo>
                <a:lnTo>
                  <a:pt x="1300667" y="1395730"/>
                </a:lnTo>
                <a:lnTo>
                  <a:pt x="1284472" y="1413192"/>
                </a:lnTo>
                <a:lnTo>
                  <a:pt x="1267960" y="1430337"/>
                </a:lnTo>
                <a:lnTo>
                  <a:pt x="1251448" y="1447482"/>
                </a:lnTo>
                <a:lnTo>
                  <a:pt x="1234300" y="1464310"/>
                </a:lnTo>
                <a:lnTo>
                  <a:pt x="1217788" y="1480820"/>
                </a:lnTo>
                <a:lnTo>
                  <a:pt x="1200958" y="1496695"/>
                </a:lnTo>
                <a:lnTo>
                  <a:pt x="1184128" y="1512252"/>
                </a:lnTo>
                <a:lnTo>
                  <a:pt x="1167298" y="1527810"/>
                </a:lnTo>
                <a:lnTo>
                  <a:pt x="1150150" y="1543050"/>
                </a:lnTo>
                <a:lnTo>
                  <a:pt x="1133638" y="1557655"/>
                </a:lnTo>
                <a:lnTo>
                  <a:pt x="1116808" y="1571625"/>
                </a:lnTo>
                <a:lnTo>
                  <a:pt x="1100296" y="1585595"/>
                </a:lnTo>
                <a:lnTo>
                  <a:pt x="1083783" y="1598930"/>
                </a:lnTo>
                <a:lnTo>
                  <a:pt x="1067271" y="1611947"/>
                </a:lnTo>
                <a:lnTo>
                  <a:pt x="1051076" y="1624647"/>
                </a:lnTo>
                <a:lnTo>
                  <a:pt x="1034881" y="1636395"/>
                </a:lnTo>
                <a:lnTo>
                  <a:pt x="1019004" y="1648142"/>
                </a:lnTo>
                <a:lnTo>
                  <a:pt x="1003444" y="1658937"/>
                </a:lnTo>
                <a:lnTo>
                  <a:pt x="988202" y="1669415"/>
                </a:lnTo>
                <a:lnTo>
                  <a:pt x="972960" y="1679575"/>
                </a:lnTo>
                <a:lnTo>
                  <a:pt x="957718" y="1688783"/>
                </a:lnTo>
                <a:lnTo>
                  <a:pt x="943428" y="1697990"/>
                </a:lnTo>
                <a:lnTo>
                  <a:pt x="929139" y="1706245"/>
                </a:lnTo>
                <a:lnTo>
                  <a:pt x="915167" y="1713865"/>
                </a:lnTo>
                <a:lnTo>
                  <a:pt x="901512" y="1720850"/>
                </a:lnTo>
                <a:lnTo>
                  <a:pt x="888493" y="1726883"/>
                </a:lnTo>
                <a:lnTo>
                  <a:pt x="875473" y="1732915"/>
                </a:lnTo>
                <a:lnTo>
                  <a:pt x="863407" y="1737678"/>
                </a:lnTo>
                <a:lnTo>
                  <a:pt x="851340" y="1742440"/>
                </a:lnTo>
                <a:lnTo>
                  <a:pt x="839908" y="1746250"/>
                </a:lnTo>
                <a:lnTo>
                  <a:pt x="829112" y="1749108"/>
                </a:lnTo>
                <a:lnTo>
                  <a:pt x="835145" y="1778953"/>
                </a:lnTo>
                <a:lnTo>
                  <a:pt x="839273" y="1797368"/>
                </a:lnTo>
                <a:lnTo>
                  <a:pt x="843719" y="1818323"/>
                </a:lnTo>
                <a:lnTo>
                  <a:pt x="849117" y="1841500"/>
                </a:lnTo>
                <a:lnTo>
                  <a:pt x="855468" y="1866265"/>
                </a:lnTo>
                <a:lnTo>
                  <a:pt x="862136" y="1892300"/>
                </a:lnTo>
                <a:lnTo>
                  <a:pt x="870075" y="1920558"/>
                </a:lnTo>
                <a:lnTo>
                  <a:pt x="878649" y="1949768"/>
                </a:lnTo>
                <a:lnTo>
                  <a:pt x="887858" y="1979930"/>
                </a:lnTo>
                <a:lnTo>
                  <a:pt x="898019" y="2010728"/>
                </a:lnTo>
                <a:lnTo>
                  <a:pt x="908816" y="2042478"/>
                </a:lnTo>
                <a:lnTo>
                  <a:pt x="920882" y="2074545"/>
                </a:lnTo>
                <a:lnTo>
                  <a:pt x="933902" y="2106613"/>
                </a:lnTo>
                <a:lnTo>
                  <a:pt x="940570" y="2122805"/>
                </a:lnTo>
                <a:lnTo>
                  <a:pt x="947556" y="2138998"/>
                </a:lnTo>
                <a:lnTo>
                  <a:pt x="954542" y="2155190"/>
                </a:lnTo>
                <a:lnTo>
                  <a:pt x="961846" y="2171383"/>
                </a:lnTo>
                <a:lnTo>
                  <a:pt x="969784" y="2187258"/>
                </a:lnTo>
                <a:lnTo>
                  <a:pt x="977723" y="2203133"/>
                </a:lnTo>
                <a:lnTo>
                  <a:pt x="985662" y="2219008"/>
                </a:lnTo>
                <a:lnTo>
                  <a:pt x="993918" y="2234565"/>
                </a:lnTo>
                <a:lnTo>
                  <a:pt x="1002492" y="2249805"/>
                </a:lnTo>
                <a:lnTo>
                  <a:pt x="1011383" y="2265045"/>
                </a:lnTo>
                <a:lnTo>
                  <a:pt x="1020274" y="2279650"/>
                </a:lnTo>
                <a:lnTo>
                  <a:pt x="1029801" y="2294573"/>
                </a:lnTo>
                <a:lnTo>
                  <a:pt x="1039327" y="2308860"/>
                </a:lnTo>
                <a:lnTo>
                  <a:pt x="1049488" y="2322830"/>
                </a:lnTo>
                <a:lnTo>
                  <a:pt x="1059650" y="2336483"/>
                </a:lnTo>
                <a:lnTo>
                  <a:pt x="1070129" y="2349818"/>
                </a:lnTo>
                <a:lnTo>
                  <a:pt x="1080608" y="2362835"/>
                </a:lnTo>
                <a:lnTo>
                  <a:pt x="1091404" y="2375218"/>
                </a:lnTo>
                <a:lnTo>
                  <a:pt x="1102518" y="2387283"/>
                </a:lnTo>
                <a:lnTo>
                  <a:pt x="1113950" y="2399030"/>
                </a:lnTo>
                <a:lnTo>
                  <a:pt x="1125699" y="2410143"/>
                </a:lnTo>
                <a:lnTo>
                  <a:pt x="1137766" y="2420620"/>
                </a:lnTo>
                <a:lnTo>
                  <a:pt x="1149833" y="2430780"/>
                </a:lnTo>
                <a:lnTo>
                  <a:pt x="1162535" y="2439988"/>
                </a:lnTo>
                <a:lnTo>
                  <a:pt x="1175554" y="2449195"/>
                </a:lnTo>
                <a:lnTo>
                  <a:pt x="1188256" y="2457450"/>
                </a:lnTo>
                <a:lnTo>
                  <a:pt x="1201593" y="2464753"/>
                </a:lnTo>
                <a:lnTo>
                  <a:pt x="1215565" y="2471738"/>
                </a:lnTo>
                <a:lnTo>
                  <a:pt x="1229219" y="2478088"/>
                </a:lnTo>
                <a:lnTo>
                  <a:pt x="1243826" y="2483485"/>
                </a:lnTo>
                <a:lnTo>
                  <a:pt x="1258116" y="2488565"/>
                </a:lnTo>
                <a:lnTo>
                  <a:pt x="1273358" y="2492693"/>
                </a:lnTo>
                <a:lnTo>
                  <a:pt x="1288283" y="2495868"/>
                </a:lnTo>
                <a:lnTo>
                  <a:pt x="1295904" y="2496820"/>
                </a:lnTo>
                <a:lnTo>
                  <a:pt x="1303842" y="2498090"/>
                </a:lnTo>
                <a:lnTo>
                  <a:pt x="1311781" y="2499043"/>
                </a:lnTo>
                <a:lnTo>
                  <a:pt x="1319720" y="2499678"/>
                </a:lnTo>
                <a:lnTo>
                  <a:pt x="1327658" y="2499995"/>
                </a:lnTo>
                <a:lnTo>
                  <a:pt x="1335597" y="2500630"/>
                </a:lnTo>
                <a:lnTo>
                  <a:pt x="1347981" y="2500630"/>
                </a:lnTo>
                <a:lnTo>
                  <a:pt x="1360048" y="2499678"/>
                </a:lnTo>
                <a:lnTo>
                  <a:pt x="1371797" y="2499043"/>
                </a:lnTo>
                <a:lnTo>
                  <a:pt x="1383229" y="2498090"/>
                </a:lnTo>
                <a:lnTo>
                  <a:pt x="1394660" y="2496185"/>
                </a:lnTo>
                <a:lnTo>
                  <a:pt x="1405457" y="2494280"/>
                </a:lnTo>
                <a:lnTo>
                  <a:pt x="1416254" y="2491740"/>
                </a:lnTo>
                <a:lnTo>
                  <a:pt x="1427050" y="2489200"/>
                </a:lnTo>
                <a:lnTo>
                  <a:pt x="1437529" y="2486343"/>
                </a:lnTo>
                <a:lnTo>
                  <a:pt x="1447691" y="2483168"/>
                </a:lnTo>
                <a:lnTo>
                  <a:pt x="1457217" y="2479358"/>
                </a:lnTo>
                <a:lnTo>
                  <a:pt x="1467061" y="2475230"/>
                </a:lnTo>
                <a:lnTo>
                  <a:pt x="1476587" y="2471103"/>
                </a:lnTo>
                <a:lnTo>
                  <a:pt x="1485479" y="2466658"/>
                </a:lnTo>
                <a:lnTo>
                  <a:pt x="1494370" y="2461578"/>
                </a:lnTo>
                <a:lnTo>
                  <a:pt x="1503261" y="2456498"/>
                </a:lnTo>
                <a:lnTo>
                  <a:pt x="1511517" y="2450783"/>
                </a:lnTo>
                <a:lnTo>
                  <a:pt x="1520409" y="2445068"/>
                </a:lnTo>
                <a:lnTo>
                  <a:pt x="1528347" y="2439353"/>
                </a:lnTo>
                <a:lnTo>
                  <a:pt x="1536286" y="2433003"/>
                </a:lnTo>
                <a:lnTo>
                  <a:pt x="1543907" y="2426335"/>
                </a:lnTo>
                <a:lnTo>
                  <a:pt x="1551528" y="2419668"/>
                </a:lnTo>
                <a:lnTo>
                  <a:pt x="1558832" y="2412365"/>
                </a:lnTo>
                <a:lnTo>
                  <a:pt x="1566135" y="2405063"/>
                </a:lnTo>
                <a:lnTo>
                  <a:pt x="1573121" y="2397760"/>
                </a:lnTo>
                <a:lnTo>
                  <a:pt x="1580107" y="2390140"/>
                </a:lnTo>
                <a:lnTo>
                  <a:pt x="1586776" y="2381885"/>
                </a:lnTo>
                <a:lnTo>
                  <a:pt x="1593444" y="2373948"/>
                </a:lnTo>
                <a:lnTo>
                  <a:pt x="1599478" y="2365375"/>
                </a:lnTo>
                <a:lnTo>
                  <a:pt x="1605828" y="2357120"/>
                </a:lnTo>
                <a:lnTo>
                  <a:pt x="1611544" y="2347913"/>
                </a:lnTo>
                <a:lnTo>
                  <a:pt x="1617895" y="2339023"/>
                </a:lnTo>
                <a:lnTo>
                  <a:pt x="1629327" y="2320608"/>
                </a:lnTo>
                <a:lnTo>
                  <a:pt x="1640123" y="2301558"/>
                </a:lnTo>
                <a:lnTo>
                  <a:pt x="1650285" y="2281873"/>
                </a:lnTo>
                <a:lnTo>
                  <a:pt x="1660129" y="2261870"/>
                </a:lnTo>
                <a:lnTo>
                  <a:pt x="1669655" y="2241233"/>
                </a:lnTo>
                <a:lnTo>
                  <a:pt x="1678546" y="2219960"/>
                </a:lnTo>
                <a:lnTo>
                  <a:pt x="1687120" y="2198370"/>
                </a:lnTo>
                <a:lnTo>
                  <a:pt x="1695376" y="2176463"/>
                </a:lnTo>
                <a:lnTo>
                  <a:pt x="1703315" y="2154555"/>
                </a:lnTo>
                <a:lnTo>
                  <a:pt x="1710936" y="2132330"/>
                </a:lnTo>
                <a:lnTo>
                  <a:pt x="1718557" y="2110105"/>
                </a:lnTo>
                <a:lnTo>
                  <a:pt x="1725543" y="2087245"/>
                </a:lnTo>
                <a:lnTo>
                  <a:pt x="1739833" y="2042478"/>
                </a:lnTo>
                <a:lnTo>
                  <a:pt x="1752852" y="1997393"/>
                </a:lnTo>
                <a:lnTo>
                  <a:pt x="1764601" y="1958340"/>
                </a:lnTo>
                <a:lnTo>
                  <a:pt x="1776350" y="1920240"/>
                </a:lnTo>
                <a:lnTo>
                  <a:pt x="1788100" y="1883093"/>
                </a:lnTo>
                <a:lnTo>
                  <a:pt x="1794450" y="1864995"/>
                </a:lnTo>
                <a:lnTo>
                  <a:pt x="1800802" y="1847850"/>
                </a:lnTo>
                <a:lnTo>
                  <a:pt x="1806835" y="1830705"/>
                </a:lnTo>
                <a:lnTo>
                  <a:pt x="1813821" y="1814195"/>
                </a:lnTo>
                <a:lnTo>
                  <a:pt x="1820172" y="1798320"/>
                </a:lnTo>
                <a:lnTo>
                  <a:pt x="1827475" y="1783080"/>
                </a:lnTo>
                <a:lnTo>
                  <a:pt x="1834461" y="1768475"/>
                </a:lnTo>
                <a:lnTo>
                  <a:pt x="1842082" y="1754505"/>
                </a:lnTo>
                <a:lnTo>
                  <a:pt x="1849704" y="1741170"/>
                </a:lnTo>
                <a:lnTo>
                  <a:pt x="1857960" y="1728470"/>
                </a:lnTo>
                <a:lnTo>
                  <a:pt x="1864946" y="1718628"/>
                </a:lnTo>
                <a:lnTo>
                  <a:pt x="1871614" y="1709103"/>
                </a:lnTo>
                <a:lnTo>
                  <a:pt x="1878918" y="1699578"/>
                </a:lnTo>
                <a:lnTo>
                  <a:pt x="1885586" y="1691005"/>
                </a:lnTo>
                <a:lnTo>
                  <a:pt x="1892890" y="1682433"/>
                </a:lnTo>
                <a:lnTo>
                  <a:pt x="1899558" y="1674495"/>
                </a:lnTo>
                <a:lnTo>
                  <a:pt x="1906862" y="1666557"/>
                </a:lnTo>
                <a:lnTo>
                  <a:pt x="1914165" y="1659572"/>
                </a:lnTo>
                <a:lnTo>
                  <a:pt x="1920834" y="1652270"/>
                </a:lnTo>
                <a:lnTo>
                  <a:pt x="1928137" y="1645285"/>
                </a:lnTo>
                <a:lnTo>
                  <a:pt x="1935441" y="1638935"/>
                </a:lnTo>
                <a:lnTo>
                  <a:pt x="1942109" y="1632902"/>
                </a:lnTo>
                <a:lnTo>
                  <a:pt x="1949413" y="1627187"/>
                </a:lnTo>
                <a:lnTo>
                  <a:pt x="1956081" y="1621790"/>
                </a:lnTo>
                <a:lnTo>
                  <a:pt x="1970053" y="1611312"/>
                </a:lnTo>
                <a:lnTo>
                  <a:pt x="1983708" y="1602105"/>
                </a:lnTo>
                <a:lnTo>
                  <a:pt x="1997680" y="1594485"/>
                </a:lnTo>
                <a:lnTo>
                  <a:pt x="2010699" y="1587182"/>
                </a:lnTo>
                <a:lnTo>
                  <a:pt x="2024036" y="1581150"/>
                </a:lnTo>
                <a:lnTo>
                  <a:pt x="2036738" y="1575752"/>
                </a:lnTo>
                <a:lnTo>
                  <a:pt x="2049440" y="1571307"/>
                </a:lnTo>
                <a:lnTo>
                  <a:pt x="2061506" y="1567497"/>
                </a:lnTo>
                <a:lnTo>
                  <a:pt x="2073256" y="1564640"/>
                </a:lnTo>
                <a:lnTo>
                  <a:pt x="2085005" y="1562100"/>
                </a:lnTo>
                <a:lnTo>
                  <a:pt x="2096119" y="1560195"/>
                </a:lnTo>
                <a:lnTo>
                  <a:pt x="2106598" y="1559242"/>
                </a:lnTo>
                <a:lnTo>
                  <a:pt x="2116442" y="1557972"/>
                </a:lnTo>
                <a:lnTo>
                  <a:pt x="2125968" y="1557655"/>
                </a:lnTo>
                <a:lnTo>
                  <a:pt x="2134860" y="1557655"/>
                </a:lnTo>
                <a:lnTo>
                  <a:pt x="2143116" y="1557972"/>
                </a:lnTo>
                <a:lnTo>
                  <a:pt x="2150737" y="1558290"/>
                </a:lnTo>
                <a:lnTo>
                  <a:pt x="2157723" y="1559242"/>
                </a:lnTo>
                <a:lnTo>
                  <a:pt x="2162839" y="1559781"/>
                </a:lnTo>
                <a:lnTo>
                  <a:pt x="2167906" y="1548627"/>
                </a:lnTo>
                <a:lnTo>
                  <a:pt x="2174894" y="1534961"/>
                </a:lnTo>
                <a:lnTo>
                  <a:pt x="2182518" y="1521930"/>
                </a:lnTo>
                <a:lnTo>
                  <a:pt x="2190777" y="1508900"/>
                </a:lnTo>
                <a:lnTo>
                  <a:pt x="2199354" y="1496822"/>
                </a:lnTo>
                <a:lnTo>
                  <a:pt x="2208566" y="1484745"/>
                </a:lnTo>
                <a:lnTo>
                  <a:pt x="2218731" y="1473304"/>
                </a:lnTo>
                <a:lnTo>
                  <a:pt x="2229214" y="1462498"/>
                </a:lnTo>
                <a:lnTo>
                  <a:pt x="2240015" y="1452010"/>
                </a:lnTo>
                <a:lnTo>
                  <a:pt x="2251450" y="1442157"/>
                </a:lnTo>
                <a:lnTo>
                  <a:pt x="2263204" y="1432623"/>
                </a:lnTo>
                <a:lnTo>
                  <a:pt x="2275593" y="1424042"/>
                </a:lnTo>
                <a:lnTo>
                  <a:pt x="2288617" y="1415778"/>
                </a:lnTo>
                <a:lnTo>
                  <a:pt x="2301958" y="1408151"/>
                </a:lnTo>
                <a:lnTo>
                  <a:pt x="2315300" y="1401158"/>
                </a:lnTo>
                <a:lnTo>
                  <a:pt x="2329277" y="1394802"/>
                </a:lnTo>
                <a:lnTo>
                  <a:pt x="2343572" y="1389081"/>
                </a:lnTo>
                <a:lnTo>
                  <a:pt x="2358184" y="1383996"/>
                </a:lnTo>
                <a:lnTo>
                  <a:pt x="2373114" y="1380182"/>
                </a:lnTo>
                <a:lnTo>
                  <a:pt x="2388680" y="1376686"/>
                </a:lnTo>
                <a:lnTo>
                  <a:pt x="2403927" y="1373508"/>
                </a:lnTo>
                <a:lnTo>
                  <a:pt x="2419493" y="1371919"/>
                </a:lnTo>
                <a:lnTo>
                  <a:pt x="2435693" y="1370330"/>
                </a:lnTo>
                <a:lnTo>
                  <a:pt x="2451894" y="1370012"/>
                </a:lnTo>
                <a:lnTo>
                  <a:pt x="2468095" y="1370330"/>
                </a:lnTo>
                <a:lnTo>
                  <a:pt x="2484295" y="1371919"/>
                </a:lnTo>
                <a:lnTo>
                  <a:pt x="2499861" y="1373508"/>
                </a:lnTo>
                <a:lnTo>
                  <a:pt x="2515426" y="1376686"/>
                </a:lnTo>
                <a:lnTo>
                  <a:pt x="2530674" y="1380182"/>
                </a:lnTo>
                <a:lnTo>
                  <a:pt x="2545286" y="1383996"/>
                </a:lnTo>
                <a:lnTo>
                  <a:pt x="2560216" y="1389081"/>
                </a:lnTo>
                <a:lnTo>
                  <a:pt x="2574511" y="1394802"/>
                </a:lnTo>
                <a:lnTo>
                  <a:pt x="2588488" y="1401158"/>
                </a:lnTo>
                <a:lnTo>
                  <a:pt x="2601830" y="1408151"/>
                </a:lnTo>
                <a:lnTo>
                  <a:pt x="2615171" y="1415778"/>
                </a:lnTo>
                <a:lnTo>
                  <a:pt x="2628195" y="1424042"/>
                </a:lnTo>
                <a:lnTo>
                  <a:pt x="2640267" y="1432623"/>
                </a:lnTo>
                <a:lnTo>
                  <a:pt x="2652338" y="1442157"/>
                </a:lnTo>
                <a:lnTo>
                  <a:pt x="2663773" y="1452010"/>
                </a:lnTo>
                <a:lnTo>
                  <a:pt x="2674574" y="1462498"/>
                </a:lnTo>
                <a:lnTo>
                  <a:pt x="2685057" y="1473304"/>
                </a:lnTo>
                <a:lnTo>
                  <a:pt x="2694904" y="1484745"/>
                </a:lnTo>
                <a:lnTo>
                  <a:pt x="2704434" y="1496822"/>
                </a:lnTo>
                <a:lnTo>
                  <a:pt x="2713011" y="1508900"/>
                </a:lnTo>
                <a:lnTo>
                  <a:pt x="2721270" y="1521930"/>
                </a:lnTo>
                <a:lnTo>
                  <a:pt x="2728894" y="1534961"/>
                </a:lnTo>
                <a:lnTo>
                  <a:pt x="2735565" y="1548627"/>
                </a:lnTo>
                <a:lnTo>
                  <a:pt x="2742236" y="1562611"/>
                </a:lnTo>
                <a:lnTo>
                  <a:pt x="2747953" y="1576913"/>
                </a:lnTo>
                <a:lnTo>
                  <a:pt x="2752718" y="1591533"/>
                </a:lnTo>
                <a:lnTo>
                  <a:pt x="2756848" y="1606471"/>
                </a:lnTo>
                <a:lnTo>
                  <a:pt x="2760660" y="1621726"/>
                </a:lnTo>
                <a:lnTo>
                  <a:pt x="2763519" y="1636981"/>
                </a:lnTo>
                <a:lnTo>
                  <a:pt x="2765107" y="1652872"/>
                </a:lnTo>
                <a:lnTo>
                  <a:pt x="2766695" y="1669081"/>
                </a:lnTo>
                <a:lnTo>
                  <a:pt x="2767013" y="1685290"/>
                </a:lnTo>
                <a:lnTo>
                  <a:pt x="2766695" y="1701499"/>
                </a:lnTo>
                <a:lnTo>
                  <a:pt x="2765107" y="1717390"/>
                </a:lnTo>
                <a:lnTo>
                  <a:pt x="2763519" y="1733281"/>
                </a:lnTo>
                <a:lnTo>
                  <a:pt x="2760660" y="1748854"/>
                </a:lnTo>
                <a:lnTo>
                  <a:pt x="2756848" y="1764110"/>
                </a:lnTo>
                <a:lnTo>
                  <a:pt x="2752718" y="1779047"/>
                </a:lnTo>
                <a:lnTo>
                  <a:pt x="2747953" y="1793667"/>
                </a:lnTo>
                <a:lnTo>
                  <a:pt x="2742236" y="1807969"/>
                </a:lnTo>
                <a:lnTo>
                  <a:pt x="2735565" y="1821635"/>
                </a:lnTo>
                <a:lnTo>
                  <a:pt x="2728894" y="1835619"/>
                </a:lnTo>
                <a:lnTo>
                  <a:pt x="2721270" y="1848650"/>
                </a:lnTo>
                <a:lnTo>
                  <a:pt x="2713011" y="1861363"/>
                </a:lnTo>
                <a:lnTo>
                  <a:pt x="2704434" y="1874075"/>
                </a:lnTo>
                <a:lnTo>
                  <a:pt x="2694904" y="1885835"/>
                </a:lnTo>
                <a:lnTo>
                  <a:pt x="2685057" y="1896959"/>
                </a:lnTo>
                <a:lnTo>
                  <a:pt x="2674574" y="1908082"/>
                </a:lnTo>
                <a:lnTo>
                  <a:pt x="2663773" y="1918570"/>
                </a:lnTo>
                <a:lnTo>
                  <a:pt x="2652338" y="1928423"/>
                </a:lnTo>
                <a:lnTo>
                  <a:pt x="2640267" y="1937640"/>
                </a:lnTo>
                <a:lnTo>
                  <a:pt x="2628195" y="1946538"/>
                </a:lnTo>
                <a:lnTo>
                  <a:pt x="2615171" y="1955120"/>
                </a:lnTo>
                <a:lnTo>
                  <a:pt x="2601830" y="1962430"/>
                </a:lnTo>
                <a:lnTo>
                  <a:pt x="2588488" y="1969422"/>
                </a:lnTo>
                <a:lnTo>
                  <a:pt x="2574511" y="1975778"/>
                </a:lnTo>
                <a:lnTo>
                  <a:pt x="2560216" y="1981181"/>
                </a:lnTo>
                <a:lnTo>
                  <a:pt x="2545286" y="1986266"/>
                </a:lnTo>
                <a:lnTo>
                  <a:pt x="2530674" y="1990716"/>
                </a:lnTo>
                <a:lnTo>
                  <a:pt x="2515426" y="1994212"/>
                </a:lnTo>
                <a:lnTo>
                  <a:pt x="2499861" y="1996754"/>
                </a:lnTo>
                <a:lnTo>
                  <a:pt x="2484295" y="1998979"/>
                </a:lnTo>
                <a:lnTo>
                  <a:pt x="2468095" y="1999932"/>
                </a:lnTo>
                <a:lnTo>
                  <a:pt x="2451894" y="2000250"/>
                </a:lnTo>
                <a:lnTo>
                  <a:pt x="2435693" y="1999932"/>
                </a:lnTo>
                <a:lnTo>
                  <a:pt x="2419493" y="1998979"/>
                </a:lnTo>
                <a:lnTo>
                  <a:pt x="2403927" y="1996754"/>
                </a:lnTo>
                <a:lnTo>
                  <a:pt x="2388680" y="1994212"/>
                </a:lnTo>
                <a:lnTo>
                  <a:pt x="2373114" y="1990716"/>
                </a:lnTo>
                <a:lnTo>
                  <a:pt x="2358184" y="1986266"/>
                </a:lnTo>
                <a:lnTo>
                  <a:pt x="2343572" y="1981181"/>
                </a:lnTo>
                <a:lnTo>
                  <a:pt x="2329277" y="1975778"/>
                </a:lnTo>
                <a:lnTo>
                  <a:pt x="2315300" y="1969422"/>
                </a:lnTo>
                <a:lnTo>
                  <a:pt x="2301958" y="1962430"/>
                </a:lnTo>
                <a:lnTo>
                  <a:pt x="2288617" y="1955120"/>
                </a:lnTo>
                <a:lnTo>
                  <a:pt x="2275593" y="1946538"/>
                </a:lnTo>
                <a:lnTo>
                  <a:pt x="2263204" y="1937640"/>
                </a:lnTo>
                <a:lnTo>
                  <a:pt x="2251450" y="1928423"/>
                </a:lnTo>
                <a:lnTo>
                  <a:pt x="2240015" y="1918570"/>
                </a:lnTo>
                <a:lnTo>
                  <a:pt x="2229214" y="1908082"/>
                </a:lnTo>
                <a:lnTo>
                  <a:pt x="2218731" y="1896959"/>
                </a:lnTo>
                <a:lnTo>
                  <a:pt x="2208566" y="1885835"/>
                </a:lnTo>
                <a:lnTo>
                  <a:pt x="2199354" y="1874075"/>
                </a:lnTo>
                <a:lnTo>
                  <a:pt x="2190777" y="1861363"/>
                </a:lnTo>
                <a:lnTo>
                  <a:pt x="2182518" y="1848650"/>
                </a:lnTo>
                <a:lnTo>
                  <a:pt x="2174894" y="1835619"/>
                </a:lnTo>
                <a:lnTo>
                  <a:pt x="2167906" y="1821635"/>
                </a:lnTo>
                <a:lnTo>
                  <a:pt x="2161553" y="1807969"/>
                </a:lnTo>
                <a:lnTo>
                  <a:pt x="2155835" y="1793667"/>
                </a:lnTo>
                <a:lnTo>
                  <a:pt x="2151070" y="1779047"/>
                </a:lnTo>
                <a:lnTo>
                  <a:pt x="2146940" y="1764110"/>
                </a:lnTo>
                <a:lnTo>
                  <a:pt x="2143128" y="1748854"/>
                </a:lnTo>
                <a:lnTo>
                  <a:pt x="2140269" y="1733281"/>
                </a:lnTo>
                <a:lnTo>
                  <a:pt x="2138363" y="1717390"/>
                </a:lnTo>
                <a:lnTo>
                  <a:pt x="2137093" y="1701499"/>
                </a:lnTo>
                <a:lnTo>
                  <a:pt x="2136775" y="1685290"/>
                </a:lnTo>
                <a:lnTo>
                  <a:pt x="2137093" y="1669081"/>
                </a:lnTo>
                <a:lnTo>
                  <a:pt x="2138363" y="1652872"/>
                </a:lnTo>
                <a:lnTo>
                  <a:pt x="2140269" y="1636981"/>
                </a:lnTo>
                <a:lnTo>
                  <a:pt x="2140522" y="1635629"/>
                </a:lnTo>
                <a:lnTo>
                  <a:pt x="2137718" y="1635442"/>
                </a:lnTo>
                <a:lnTo>
                  <a:pt x="2126603" y="1635442"/>
                </a:lnTo>
                <a:lnTo>
                  <a:pt x="2120252" y="1635760"/>
                </a:lnTo>
                <a:lnTo>
                  <a:pt x="2113584" y="1636395"/>
                </a:lnTo>
                <a:lnTo>
                  <a:pt x="2106598" y="1637030"/>
                </a:lnTo>
                <a:lnTo>
                  <a:pt x="2098977" y="1638617"/>
                </a:lnTo>
                <a:lnTo>
                  <a:pt x="2091038" y="1640522"/>
                </a:lnTo>
                <a:lnTo>
                  <a:pt x="2082782" y="1642427"/>
                </a:lnTo>
                <a:lnTo>
                  <a:pt x="2074208" y="1644967"/>
                </a:lnTo>
                <a:lnTo>
                  <a:pt x="2065000" y="1648142"/>
                </a:lnTo>
                <a:lnTo>
                  <a:pt x="2056108" y="1652270"/>
                </a:lnTo>
                <a:lnTo>
                  <a:pt x="2046899" y="1656715"/>
                </a:lnTo>
                <a:lnTo>
                  <a:pt x="2037055" y="1661477"/>
                </a:lnTo>
                <a:lnTo>
                  <a:pt x="2026894" y="1667192"/>
                </a:lnTo>
                <a:lnTo>
                  <a:pt x="2017050" y="1673860"/>
                </a:lnTo>
                <a:lnTo>
                  <a:pt x="2006889" y="1681163"/>
                </a:lnTo>
                <a:lnTo>
                  <a:pt x="1996410" y="1689418"/>
                </a:lnTo>
                <a:lnTo>
                  <a:pt x="1985931" y="1698308"/>
                </a:lnTo>
                <a:lnTo>
                  <a:pt x="1975452" y="1707833"/>
                </a:lnTo>
                <a:lnTo>
                  <a:pt x="1965290" y="1718628"/>
                </a:lnTo>
                <a:lnTo>
                  <a:pt x="1954494" y="1730693"/>
                </a:lnTo>
                <a:lnTo>
                  <a:pt x="1943697" y="1743710"/>
                </a:lnTo>
                <a:lnTo>
                  <a:pt x="1932900" y="1757680"/>
                </a:lnTo>
                <a:lnTo>
                  <a:pt x="1922422" y="1772285"/>
                </a:lnTo>
                <a:lnTo>
                  <a:pt x="1915436" y="1783080"/>
                </a:lnTo>
                <a:lnTo>
                  <a:pt x="1908767" y="1794510"/>
                </a:lnTo>
                <a:lnTo>
                  <a:pt x="1902098" y="1806893"/>
                </a:lnTo>
                <a:lnTo>
                  <a:pt x="1895748" y="1820228"/>
                </a:lnTo>
                <a:lnTo>
                  <a:pt x="1889714" y="1833880"/>
                </a:lnTo>
                <a:lnTo>
                  <a:pt x="1883998" y="1848485"/>
                </a:lnTo>
                <a:lnTo>
                  <a:pt x="1877648" y="1863725"/>
                </a:lnTo>
                <a:lnTo>
                  <a:pt x="1871932" y="1879600"/>
                </a:lnTo>
                <a:lnTo>
                  <a:pt x="1866216" y="1895793"/>
                </a:lnTo>
                <a:lnTo>
                  <a:pt x="1860818" y="1912303"/>
                </a:lnTo>
                <a:lnTo>
                  <a:pt x="1849704" y="1946593"/>
                </a:lnTo>
                <a:lnTo>
                  <a:pt x="1838589" y="1982788"/>
                </a:lnTo>
                <a:lnTo>
                  <a:pt x="1827793" y="2019618"/>
                </a:lnTo>
                <a:lnTo>
                  <a:pt x="1813503" y="2066925"/>
                </a:lnTo>
                <a:lnTo>
                  <a:pt x="1798579" y="2115185"/>
                </a:lnTo>
                <a:lnTo>
                  <a:pt x="1790640" y="2139633"/>
                </a:lnTo>
                <a:lnTo>
                  <a:pt x="1782701" y="2163445"/>
                </a:lnTo>
                <a:lnTo>
                  <a:pt x="1774128" y="2187893"/>
                </a:lnTo>
                <a:lnTo>
                  <a:pt x="1765554" y="2212023"/>
                </a:lnTo>
                <a:lnTo>
                  <a:pt x="1756345" y="2235835"/>
                </a:lnTo>
                <a:lnTo>
                  <a:pt x="1746501" y="2259648"/>
                </a:lnTo>
                <a:lnTo>
                  <a:pt x="1736340" y="2282825"/>
                </a:lnTo>
                <a:lnTo>
                  <a:pt x="1725543" y="2306003"/>
                </a:lnTo>
                <a:lnTo>
                  <a:pt x="1714429" y="2328228"/>
                </a:lnTo>
                <a:lnTo>
                  <a:pt x="1702680" y="2350135"/>
                </a:lnTo>
                <a:lnTo>
                  <a:pt x="1696011" y="2360930"/>
                </a:lnTo>
                <a:lnTo>
                  <a:pt x="1689978" y="2371725"/>
                </a:lnTo>
                <a:lnTo>
                  <a:pt x="1683627" y="2382203"/>
                </a:lnTo>
                <a:lnTo>
                  <a:pt x="1676641" y="2392363"/>
                </a:lnTo>
                <a:lnTo>
                  <a:pt x="1669973" y="2402205"/>
                </a:lnTo>
                <a:lnTo>
                  <a:pt x="1662669" y="2412365"/>
                </a:lnTo>
                <a:lnTo>
                  <a:pt x="1655366" y="2422208"/>
                </a:lnTo>
                <a:lnTo>
                  <a:pt x="1648380" y="2431415"/>
                </a:lnTo>
                <a:lnTo>
                  <a:pt x="1640441" y="2440940"/>
                </a:lnTo>
                <a:lnTo>
                  <a:pt x="1632820" y="2449830"/>
                </a:lnTo>
                <a:lnTo>
                  <a:pt x="1624564" y="2458720"/>
                </a:lnTo>
                <a:lnTo>
                  <a:pt x="1616307" y="2467293"/>
                </a:lnTo>
                <a:lnTo>
                  <a:pt x="1608051" y="2475548"/>
                </a:lnTo>
                <a:lnTo>
                  <a:pt x="1599478" y="2483485"/>
                </a:lnTo>
                <a:lnTo>
                  <a:pt x="1590586" y="2491423"/>
                </a:lnTo>
                <a:lnTo>
                  <a:pt x="1581060" y="2499043"/>
                </a:lnTo>
                <a:lnTo>
                  <a:pt x="1571851" y="2506345"/>
                </a:lnTo>
                <a:lnTo>
                  <a:pt x="1562007" y="2513013"/>
                </a:lnTo>
                <a:lnTo>
                  <a:pt x="1552163" y="2519998"/>
                </a:lnTo>
                <a:lnTo>
                  <a:pt x="1542319" y="2526030"/>
                </a:lnTo>
                <a:lnTo>
                  <a:pt x="1531840" y="2532063"/>
                </a:lnTo>
                <a:lnTo>
                  <a:pt x="1521044" y="2537778"/>
                </a:lnTo>
                <a:lnTo>
                  <a:pt x="1510247" y="2543175"/>
                </a:lnTo>
                <a:lnTo>
                  <a:pt x="1499133" y="2547938"/>
                </a:lnTo>
                <a:lnTo>
                  <a:pt x="1487701" y="2552700"/>
                </a:lnTo>
                <a:lnTo>
                  <a:pt x="1475635" y="2556828"/>
                </a:lnTo>
                <a:lnTo>
                  <a:pt x="1463886" y="2560955"/>
                </a:lnTo>
                <a:lnTo>
                  <a:pt x="1451501" y="2564448"/>
                </a:lnTo>
                <a:lnTo>
                  <a:pt x="1439117" y="2567623"/>
                </a:lnTo>
                <a:lnTo>
                  <a:pt x="1426098" y="2570480"/>
                </a:lnTo>
                <a:lnTo>
                  <a:pt x="1412761" y="2572703"/>
                </a:lnTo>
                <a:lnTo>
                  <a:pt x="1399106" y="2574925"/>
                </a:lnTo>
                <a:lnTo>
                  <a:pt x="1385452" y="2576513"/>
                </a:lnTo>
                <a:lnTo>
                  <a:pt x="1371480" y="2577465"/>
                </a:lnTo>
                <a:lnTo>
                  <a:pt x="1356555" y="2578100"/>
                </a:lnTo>
                <a:lnTo>
                  <a:pt x="1341948" y="2578100"/>
                </a:lnTo>
                <a:lnTo>
                  <a:pt x="1334327" y="2578100"/>
                </a:lnTo>
                <a:lnTo>
                  <a:pt x="1324165" y="2578100"/>
                </a:lnTo>
                <a:lnTo>
                  <a:pt x="1314322" y="2577465"/>
                </a:lnTo>
                <a:lnTo>
                  <a:pt x="1304478" y="2576830"/>
                </a:lnTo>
                <a:lnTo>
                  <a:pt x="1294951" y="2575560"/>
                </a:lnTo>
                <a:lnTo>
                  <a:pt x="1285107" y="2574290"/>
                </a:lnTo>
                <a:lnTo>
                  <a:pt x="1275898" y="2572703"/>
                </a:lnTo>
                <a:lnTo>
                  <a:pt x="1266372" y="2571115"/>
                </a:lnTo>
                <a:lnTo>
                  <a:pt x="1257163" y="2568893"/>
                </a:lnTo>
                <a:lnTo>
                  <a:pt x="1247637" y="2566670"/>
                </a:lnTo>
                <a:lnTo>
                  <a:pt x="1238746" y="2564130"/>
                </a:lnTo>
                <a:lnTo>
                  <a:pt x="1229854" y="2561273"/>
                </a:lnTo>
                <a:lnTo>
                  <a:pt x="1220646" y="2558415"/>
                </a:lnTo>
                <a:lnTo>
                  <a:pt x="1212072" y="2555240"/>
                </a:lnTo>
                <a:lnTo>
                  <a:pt x="1203498" y="2552065"/>
                </a:lnTo>
                <a:lnTo>
                  <a:pt x="1194924" y="2548255"/>
                </a:lnTo>
                <a:lnTo>
                  <a:pt x="1186351" y="2544445"/>
                </a:lnTo>
                <a:lnTo>
                  <a:pt x="1178094" y="2540318"/>
                </a:lnTo>
                <a:lnTo>
                  <a:pt x="1169521" y="2536190"/>
                </a:lnTo>
                <a:lnTo>
                  <a:pt x="1161264" y="2531745"/>
                </a:lnTo>
                <a:lnTo>
                  <a:pt x="1153008" y="2526983"/>
                </a:lnTo>
                <a:lnTo>
                  <a:pt x="1137449" y="2517458"/>
                </a:lnTo>
                <a:lnTo>
                  <a:pt x="1121889" y="2506980"/>
                </a:lnTo>
                <a:lnTo>
                  <a:pt x="1106647" y="2495868"/>
                </a:lnTo>
                <a:lnTo>
                  <a:pt x="1092040" y="2484120"/>
                </a:lnTo>
                <a:lnTo>
                  <a:pt x="1077750" y="2471420"/>
                </a:lnTo>
                <a:lnTo>
                  <a:pt x="1063460" y="2458403"/>
                </a:lnTo>
                <a:lnTo>
                  <a:pt x="1049806" y="2444750"/>
                </a:lnTo>
                <a:lnTo>
                  <a:pt x="1036469" y="2430780"/>
                </a:lnTo>
                <a:lnTo>
                  <a:pt x="1023767" y="2415858"/>
                </a:lnTo>
                <a:lnTo>
                  <a:pt x="1011065" y="2400935"/>
                </a:lnTo>
                <a:lnTo>
                  <a:pt x="998999" y="2385378"/>
                </a:lnTo>
                <a:lnTo>
                  <a:pt x="986932" y="2369503"/>
                </a:lnTo>
                <a:lnTo>
                  <a:pt x="975500" y="2352993"/>
                </a:lnTo>
                <a:lnTo>
                  <a:pt x="964386" y="2336483"/>
                </a:lnTo>
                <a:lnTo>
                  <a:pt x="953272" y="2319655"/>
                </a:lnTo>
                <a:lnTo>
                  <a:pt x="942793" y="2302510"/>
                </a:lnTo>
                <a:lnTo>
                  <a:pt x="932632" y="2284730"/>
                </a:lnTo>
                <a:lnTo>
                  <a:pt x="922470" y="2266633"/>
                </a:lnTo>
                <a:lnTo>
                  <a:pt x="913261" y="2249170"/>
                </a:lnTo>
                <a:lnTo>
                  <a:pt x="904052" y="2230755"/>
                </a:lnTo>
                <a:lnTo>
                  <a:pt x="894844" y="2212975"/>
                </a:lnTo>
                <a:lnTo>
                  <a:pt x="886270" y="2194560"/>
                </a:lnTo>
                <a:lnTo>
                  <a:pt x="878014" y="2176145"/>
                </a:lnTo>
                <a:lnTo>
                  <a:pt x="870075" y="2157413"/>
                </a:lnTo>
                <a:lnTo>
                  <a:pt x="862136" y="2138998"/>
                </a:lnTo>
                <a:lnTo>
                  <a:pt x="854515" y="2120900"/>
                </a:lnTo>
                <a:lnTo>
                  <a:pt x="847529" y="2102485"/>
                </a:lnTo>
                <a:lnTo>
                  <a:pt x="840543" y="2084388"/>
                </a:lnTo>
                <a:lnTo>
                  <a:pt x="827524" y="2048193"/>
                </a:lnTo>
                <a:lnTo>
                  <a:pt x="816092" y="2012950"/>
                </a:lnTo>
                <a:lnTo>
                  <a:pt x="805296" y="1978660"/>
                </a:lnTo>
                <a:lnTo>
                  <a:pt x="795769" y="1945640"/>
                </a:lnTo>
                <a:lnTo>
                  <a:pt x="786561" y="1914525"/>
                </a:lnTo>
                <a:lnTo>
                  <a:pt x="779257" y="1884680"/>
                </a:lnTo>
                <a:lnTo>
                  <a:pt x="772271" y="1856423"/>
                </a:lnTo>
                <a:lnTo>
                  <a:pt x="766238" y="1831023"/>
                </a:lnTo>
                <a:lnTo>
                  <a:pt x="761157" y="1807845"/>
                </a:lnTo>
                <a:lnTo>
                  <a:pt x="757029" y="1787843"/>
                </a:lnTo>
                <a:lnTo>
                  <a:pt x="753536" y="1770698"/>
                </a:lnTo>
                <a:lnTo>
                  <a:pt x="749408" y="1746250"/>
                </a:lnTo>
                <a:lnTo>
                  <a:pt x="739246" y="1742758"/>
                </a:lnTo>
                <a:lnTo>
                  <a:pt x="728767" y="1738948"/>
                </a:lnTo>
                <a:lnTo>
                  <a:pt x="718288" y="1734503"/>
                </a:lnTo>
                <a:lnTo>
                  <a:pt x="707492" y="1729423"/>
                </a:lnTo>
                <a:lnTo>
                  <a:pt x="697013" y="1724025"/>
                </a:lnTo>
                <a:lnTo>
                  <a:pt x="686216" y="1718628"/>
                </a:lnTo>
                <a:lnTo>
                  <a:pt x="675102" y="1712595"/>
                </a:lnTo>
                <a:lnTo>
                  <a:pt x="664306" y="1706245"/>
                </a:lnTo>
                <a:lnTo>
                  <a:pt x="653509" y="1699260"/>
                </a:lnTo>
                <a:lnTo>
                  <a:pt x="642395" y="1692275"/>
                </a:lnTo>
                <a:lnTo>
                  <a:pt x="620802" y="1677352"/>
                </a:lnTo>
                <a:lnTo>
                  <a:pt x="599209" y="1661477"/>
                </a:lnTo>
                <a:lnTo>
                  <a:pt x="577933" y="1645285"/>
                </a:lnTo>
                <a:lnTo>
                  <a:pt x="557293" y="1628775"/>
                </a:lnTo>
                <a:lnTo>
                  <a:pt x="536970" y="1612265"/>
                </a:lnTo>
                <a:lnTo>
                  <a:pt x="517917" y="1595755"/>
                </a:lnTo>
                <a:lnTo>
                  <a:pt x="500134" y="1579562"/>
                </a:lnTo>
                <a:lnTo>
                  <a:pt x="482987" y="1564005"/>
                </a:lnTo>
                <a:lnTo>
                  <a:pt x="467745" y="1549717"/>
                </a:lnTo>
                <a:lnTo>
                  <a:pt x="441071" y="1524317"/>
                </a:lnTo>
                <a:lnTo>
                  <a:pt x="419795" y="1502727"/>
                </a:lnTo>
                <a:lnTo>
                  <a:pt x="398520" y="1480820"/>
                </a:lnTo>
                <a:lnTo>
                  <a:pt x="377562" y="1458277"/>
                </a:lnTo>
                <a:lnTo>
                  <a:pt x="356604" y="1435417"/>
                </a:lnTo>
                <a:lnTo>
                  <a:pt x="335963" y="1411922"/>
                </a:lnTo>
                <a:lnTo>
                  <a:pt x="315323" y="1388427"/>
                </a:lnTo>
                <a:lnTo>
                  <a:pt x="295000" y="1363980"/>
                </a:lnTo>
                <a:lnTo>
                  <a:pt x="275312" y="1339532"/>
                </a:lnTo>
                <a:lnTo>
                  <a:pt x="255624" y="1314132"/>
                </a:lnTo>
                <a:lnTo>
                  <a:pt x="236572" y="1289050"/>
                </a:lnTo>
                <a:lnTo>
                  <a:pt x="217836" y="1263650"/>
                </a:lnTo>
                <a:lnTo>
                  <a:pt x="199419" y="1237932"/>
                </a:lnTo>
                <a:lnTo>
                  <a:pt x="181636" y="1212215"/>
                </a:lnTo>
                <a:lnTo>
                  <a:pt x="164489" y="1185862"/>
                </a:lnTo>
                <a:lnTo>
                  <a:pt x="147976" y="1159827"/>
                </a:lnTo>
                <a:lnTo>
                  <a:pt x="131781" y="1133792"/>
                </a:lnTo>
                <a:lnTo>
                  <a:pt x="116539" y="1107440"/>
                </a:lnTo>
                <a:lnTo>
                  <a:pt x="102250" y="1081087"/>
                </a:lnTo>
                <a:lnTo>
                  <a:pt x="88595" y="1055052"/>
                </a:lnTo>
                <a:lnTo>
                  <a:pt x="75576" y="1029017"/>
                </a:lnTo>
                <a:lnTo>
                  <a:pt x="63509" y="1003300"/>
                </a:lnTo>
                <a:lnTo>
                  <a:pt x="52713" y="977265"/>
                </a:lnTo>
                <a:lnTo>
                  <a:pt x="42234" y="951547"/>
                </a:lnTo>
                <a:lnTo>
                  <a:pt x="37470" y="938847"/>
                </a:lnTo>
                <a:lnTo>
                  <a:pt x="33342" y="926147"/>
                </a:lnTo>
                <a:lnTo>
                  <a:pt x="28897" y="913765"/>
                </a:lnTo>
                <a:lnTo>
                  <a:pt x="25086" y="901065"/>
                </a:lnTo>
                <a:lnTo>
                  <a:pt x="21276" y="888365"/>
                </a:lnTo>
                <a:lnTo>
                  <a:pt x="18100" y="876300"/>
                </a:lnTo>
                <a:lnTo>
                  <a:pt x="14925" y="863917"/>
                </a:lnTo>
                <a:lnTo>
                  <a:pt x="12067" y="851852"/>
                </a:lnTo>
                <a:lnTo>
                  <a:pt x="9526" y="839470"/>
                </a:lnTo>
                <a:lnTo>
                  <a:pt x="7304" y="827722"/>
                </a:lnTo>
                <a:lnTo>
                  <a:pt x="5081" y="815975"/>
                </a:lnTo>
                <a:lnTo>
                  <a:pt x="3811" y="803910"/>
                </a:lnTo>
                <a:lnTo>
                  <a:pt x="2223" y="792480"/>
                </a:lnTo>
                <a:lnTo>
                  <a:pt x="1270" y="781050"/>
                </a:lnTo>
                <a:lnTo>
                  <a:pt x="635" y="769620"/>
                </a:lnTo>
                <a:lnTo>
                  <a:pt x="0" y="758190"/>
                </a:lnTo>
                <a:lnTo>
                  <a:pt x="0" y="746760"/>
                </a:lnTo>
                <a:lnTo>
                  <a:pt x="635" y="735965"/>
                </a:lnTo>
                <a:lnTo>
                  <a:pt x="1588" y="718185"/>
                </a:lnTo>
                <a:lnTo>
                  <a:pt x="3175" y="700405"/>
                </a:lnTo>
                <a:lnTo>
                  <a:pt x="5081" y="683260"/>
                </a:lnTo>
                <a:lnTo>
                  <a:pt x="7621" y="666115"/>
                </a:lnTo>
                <a:lnTo>
                  <a:pt x="10479" y="649605"/>
                </a:lnTo>
                <a:lnTo>
                  <a:pt x="13972" y="633412"/>
                </a:lnTo>
                <a:lnTo>
                  <a:pt x="17465" y="617855"/>
                </a:lnTo>
                <a:lnTo>
                  <a:pt x="21276" y="602297"/>
                </a:lnTo>
                <a:lnTo>
                  <a:pt x="25721" y="586740"/>
                </a:lnTo>
                <a:lnTo>
                  <a:pt x="30802" y="572135"/>
                </a:lnTo>
                <a:lnTo>
                  <a:pt x="35883" y="557530"/>
                </a:lnTo>
                <a:lnTo>
                  <a:pt x="41281" y="543560"/>
                </a:lnTo>
                <a:lnTo>
                  <a:pt x="46997" y="529907"/>
                </a:lnTo>
                <a:lnTo>
                  <a:pt x="52713" y="516572"/>
                </a:lnTo>
                <a:lnTo>
                  <a:pt x="59063" y="503237"/>
                </a:lnTo>
                <a:lnTo>
                  <a:pt x="65732" y="490855"/>
                </a:lnTo>
                <a:lnTo>
                  <a:pt x="72400" y="478155"/>
                </a:lnTo>
                <a:lnTo>
                  <a:pt x="79386" y="466407"/>
                </a:lnTo>
                <a:lnTo>
                  <a:pt x="86372" y="454342"/>
                </a:lnTo>
                <a:lnTo>
                  <a:pt x="93994" y="442912"/>
                </a:lnTo>
                <a:lnTo>
                  <a:pt x="101615" y="431800"/>
                </a:lnTo>
                <a:lnTo>
                  <a:pt x="109553" y="421005"/>
                </a:lnTo>
                <a:lnTo>
                  <a:pt x="117174" y="410527"/>
                </a:lnTo>
                <a:lnTo>
                  <a:pt x="125431" y="400685"/>
                </a:lnTo>
                <a:lnTo>
                  <a:pt x="133369" y="390842"/>
                </a:lnTo>
                <a:lnTo>
                  <a:pt x="141625" y="381000"/>
                </a:lnTo>
                <a:lnTo>
                  <a:pt x="149882" y="371792"/>
                </a:lnTo>
                <a:lnTo>
                  <a:pt x="158455" y="362902"/>
                </a:lnTo>
                <a:lnTo>
                  <a:pt x="166711" y="354012"/>
                </a:lnTo>
                <a:lnTo>
                  <a:pt x="175285" y="345757"/>
                </a:lnTo>
                <a:lnTo>
                  <a:pt x="183541" y="337502"/>
                </a:lnTo>
                <a:lnTo>
                  <a:pt x="192115" y="330200"/>
                </a:lnTo>
                <a:lnTo>
                  <a:pt x="208945" y="314959"/>
                </a:lnTo>
                <a:lnTo>
                  <a:pt x="226093" y="301625"/>
                </a:lnTo>
                <a:lnTo>
                  <a:pt x="242605" y="288925"/>
                </a:lnTo>
                <a:lnTo>
                  <a:pt x="258800" y="277495"/>
                </a:lnTo>
                <a:lnTo>
                  <a:pt x="272357" y="268175"/>
                </a:lnTo>
                <a:lnTo>
                  <a:pt x="271149" y="257634"/>
                </a:lnTo>
                <a:lnTo>
                  <a:pt x="270193" y="246530"/>
                </a:lnTo>
                <a:lnTo>
                  <a:pt x="269875" y="234791"/>
                </a:lnTo>
                <a:lnTo>
                  <a:pt x="270193" y="223686"/>
                </a:lnTo>
                <a:lnTo>
                  <a:pt x="271149" y="212582"/>
                </a:lnTo>
                <a:lnTo>
                  <a:pt x="272422" y="201477"/>
                </a:lnTo>
                <a:lnTo>
                  <a:pt x="274651" y="190690"/>
                </a:lnTo>
                <a:lnTo>
                  <a:pt x="277199" y="179903"/>
                </a:lnTo>
                <a:lnTo>
                  <a:pt x="280064" y="169433"/>
                </a:lnTo>
                <a:lnTo>
                  <a:pt x="283567" y="158963"/>
                </a:lnTo>
                <a:lnTo>
                  <a:pt x="287388" y="149127"/>
                </a:lnTo>
                <a:lnTo>
                  <a:pt x="291846" y="139292"/>
                </a:lnTo>
                <a:lnTo>
                  <a:pt x="296622" y="130091"/>
                </a:lnTo>
                <a:lnTo>
                  <a:pt x="302035" y="120573"/>
                </a:lnTo>
                <a:lnTo>
                  <a:pt x="307766" y="111689"/>
                </a:lnTo>
                <a:lnTo>
                  <a:pt x="313816" y="103123"/>
                </a:lnTo>
                <a:lnTo>
                  <a:pt x="320821" y="94874"/>
                </a:lnTo>
                <a:lnTo>
                  <a:pt x="327508" y="86942"/>
                </a:lnTo>
                <a:lnTo>
                  <a:pt x="334831" y="79010"/>
                </a:lnTo>
                <a:lnTo>
                  <a:pt x="342792" y="71713"/>
                </a:lnTo>
                <a:lnTo>
                  <a:pt x="350752" y="65050"/>
                </a:lnTo>
                <a:lnTo>
                  <a:pt x="359031" y="58071"/>
                </a:lnTo>
                <a:lnTo>
                  <a:pt x="367628" y="52042"/>
                </a:lnTo>
                <a:lnTo>
                  <a:pt x="376543" y="46331"/>
                </a:lnTo>
                <a:lnTo>
                  <a:pt x="386096" y="41255"/>
                </a:lnTo>
                <a:lnTo>
                  <a:pt x="395330" y="36179"/>
                </a:lnTo>
                <a:lnTo>
                  <a:pt x="405201" y="31737"/>
                </a:lnTo>
                <a:lnTo>
                  <a:pt x="415072" y="27930"/>
                </a:lnTo>
                <a:lnTo>
                  <a:pt x="425579" y="24440"/>
                </a:lnTo>
                <a:lnTo>
                  <a:pt x="436087" y="21584"/>
                </a:lnTo>
                <a:lnTo>
                  <a:pt x="446913" y="19046"/>
                </a:lnTo>
                <a:lnTo>
                  <a:pt x="457739" y="16825"/>
                </a:lnTo>
                <a:lnTo>
                  <a:pt x="468883" y="15556"/>
                </a:lnTo>
                <a:lnTo>
                  <a:pt x="480028" y="14604"/>
                </a:lnTo>
                <a:lnTo>
                  <a:pt x="491172" y="14287"/>
                </a:lnTo>
                <a:lnTo>
                  <a:pt x="502635" y="14604"/>
                </a:lnTo>
                <a:lnTo>
                  <a:pt x="514098" y="15556"/>
                </a:lnTo>
                <a:lnTo>
                  <a:pt x="525243" y="16825"/>
                </a:lnTo>
                <a:lnTo>
                  <a:pt x="536069" y="19046"/>
                </a:lnTo>
                <a:lnTo>
                  <a:pt x="546895" y="21584"/>
                </a:lnTo>
                <a:lnTo>
                  <a:pt x="557402" y="24440"/>
                </a:lnTo>
                <a:lnTo>
                  <a:pt x="567273" y="27930"/>
                </a:lnTo>
                <a:lnTo>
                  <a:pt x="577462" y="31737"/>
                </a:lnTo>
                <a:lnTo>
                  <a:pt x="587333" y="36179"/>
                </a:lnTo>
                <a:lnTo>
                  <a:pt x="596886" y="41255"/>
                </a:lnTo>
                <a:lnTo>
                  <a:pt x="606438" y="46331"/>
                </a:lnTo>
                <a:lnTo>
                  <a:pt x="615354" y="52042"/>
                </a:lnTo>
                <a:lnTo>
                  <a:pt x="623951" y="58071"/>
                </a:lnTo>
                <a:lnTo>
                  <a:pt x="632229" y="65050"/>
                </a:lnTo>
                <a:lnTo>
                  <a:pt x="640190" y="71713"/>
                </a:lnTo>
                <a:lnTo>
                  <a:pt x="647832" y="79010"/>
                </a:lnTo>
                <a:lnTo>
                  <a:pt x="655474" y="86942"/>
                </a:lnTo>
                <a:lnTo>
                  <a:pt x="662160" y="94874"/>
                </a:lnTo>
                <a:lnTo>
                  <a:pt x="668529" y="103123"/>
                </a:lnTo>
                <a:lnTo>
                  <a:pt x="674897" y="111689"/>
                </a:lnTo>
                <a:lnTo>
                  <a:pt x="680628" y="120573"/>
                </a:lnTo>
                <a:lnTo>
                  <a:pt x="686041" y="130091"/>
                </a:lnTo>
                <a:lnTo>
                  <a:pt x="691136" y="139292"/>
                </a:lnTo>
                <a:lnTo>
                  <a:pt x="695275" y="149127"/>
                </a:lnTo>
                <a:lnTo>
                  <a:pt x="699415" y="158963"/>
                </a:lnTo>
                <a:lnTo>
                  <a:pt x="702917" y="169433"/>
                </a:lnTo>
                <a:lnTo>
                  <a:pt x="705783" y="179903"/>
                </a:lnTo>
                <a:lnTo>
                  <a:pt x="708330" y="190690"/>
                </a:lnTo>
                <a:lnTo>
                  <a:pt x="710241" y="201477"/>
                </a:lnTo>
                <a:lnTo>
                  <a:pt x="711514" y="212582"/>
                </a:lnTo>
                <a:lnTo>
                  <a:pt x="712151" y="223686"/>
                </a:lnTo>
                <a:lnTo>
                  <a:pt x="712788" y="234791"/>
                </a:lnTo>
                <a:lnTo>
                  <a:pt x="712151" y="246530"/>
                </a:lnTo>
                <a:lnTo>
                  <a:pt x="711514" y="257634"/>
                </a:lnTo>
                <a:lnTo>
                  <a:pt x="710241" y="268739"/>
                </a:lnTo>
                <a:lnTo>
                  <a:pt x="708330" y="279526"/>
                </a:lnTo>
                <a:lnTo>
                  <a:pt x="705783" y="290313"/>
                </a:lnTo>
                <a:lnTo>
                  <a:pt x="702917" y="300783"/>
                </a:lnTo>
                <a:lnTo>
                  <a:pt x="699415" y="310619"/>
                </a:lnTo>
                <a:lnTo>
                  <a:pt x="695275" y="320771"/>
                </a:lnTo>
                <a:lnTo>
                  <a:pt x="691136" y="330607"/>
                </a:lnTo>
                <a:lnTo>
                  <a:pt x="686041" y="340125"/>
                </a:lnTo>
                <a:lnTo>
                  <a:pt x="680628" y="349643"/>
                </a:lnTo>
                <a:lnTo>
                  <a:pt x="674897" y="358527"/>
                </a:lnTo>
                <a:lnTo>
                  <a:pt x="668529" y="367093"/>
                </a:lnTo>
                <a:lnTo>
                  <a:pt x="662160" y="375342"/>
                </a:lnTo>
                <a:lnTo>
                  <a:pt x="655474" y="383274"/>
                </a:lnTo>
                <a:lnTo>
                  <a:pt x="647832" y="390889"/>
                </a:lnTo>
                <a:lnTo>
                  <a:pt x="640190" y="398503"/>
                </a:lnTo>
                <a:lnTo>
                  <a:pt x="632229" y="405166"/>
                </a:lnTo>
                <a:lnTo>
                  <a:pt x="623951" y="411511"/>
                </a:lnTo>
                <a:lnTo>
                  <a:pt x="615354" y="417857"/>
                </a:lnTo>
                <a:lnTo>
                  <a:pt x="606438" y="423568"/>
                </a:lnTo>
                <a:lnTo>
                  <a:pt x="596886" y="428961"/>
                </a:lnTo>
                <a:lnTo>
                  <a:pt x="587333" y="434038"/>
                </a:lnTo>
                <a:lnTo>
                  <a:pt x="577462" y="438162"/>
                </a:lnTo>
                <a:lnTo>
                  <a:pt x="567273" y="442287"/>
                </a:lnTo>
                <a:lnTo>
                  <a:pt x="557402" y="445777"/>
                </a:lnTo>
                <a:lnTo>
                  <a:pt x="546895" y="448632"/>
                </a:lnTo>
                <a:lnTo>
                  <a:pt x="536069" y="451170"/>
                </a:lnTo>
                <a:lnTo>
                  <a:pt x="525243" y="453074"/>
                </a:lnTo>
                <a:lnTo>
                  <a:pt x="514098" y="454343"/>
                </a:lnTo>
                <a:lnTo>
                  <a:pt x="502635" y="455295"/>
                </a:lnTo>
                <a:lnTo>
                  <a:pt x="491172" y="455612"/>
                </a:lnTo>
                <a:lnTo>
                  <a:pt x="480028" y="455295"/>
                </a:lnTo>
                <a:lnTo>
                  <a:pt x="468883" y="454343"/>
                </a:lnTo>
                <a:lnTo>
                  <a:pt x="457739" y="453074"/>
                </a:lnTo>
                <a:lnTo>
                  <a:pt x="446913" y="451170"/>
                </a:lnTo>
                <a:lnTo>
                  <a:pt x="436087" y="448632"/>
                </a:lnTo>
                <a:lnTo>
                  <a:pt x="425579" y="445777"/>
                </a:lnTo>
                <a:lnTo>
                  <a:pt x="415072" y="442287"/>
                </a:lnTo>
                <a:lnTo>
                  <a:pt x="405201" y="438162"/>
                </a:lnTo>
                <a:lnTo>
                  <a:pt x="395330" y="434038"/>
                </a:lnTo>
                <a:lnTo>
                  <a:pt x="386096" y="428961"/>
                </a:lnTo>
                <a:lnTo>
                  <a:pt x="376543" y="423568"/>
                </a:lnTo>
                <a:lnTo>
                  <a:pt x="367628" y="417857"/>
                </a:lnTo>
                <a:lnTo>
                  <a:pt x="359031" y="411511"/>
                </a:lnTo>
                <a:lnTo>
                  <a:pt x="350752" y="405166"/>
                </a:lnTo>
                <a:lnTo>
                  <a:pt x="342792" y="398503"/>
                </a:lnTo>
                <a:lnTo>
                  <a:pt x="334831" y="390889"/>
                </a:lnTo>
                <a:lnTo>
                  <a:pt x="327508" y="383274"/>
                </a:lnTo>
                <a:lnTo>
                  <a:pt x="320821" y="375342"/>
                </a:lnTo>
                <a:lnTo>
                  <a:pt x="313816" y="367093"/>
                </a:lnTo>
                <a:lnTo>
                  <a:pt x="307766" y="358527"/>
                </a:lnTo>
                <a:lnTo>
                  <a:pt x="302035" y="349643"/>
                </a:lnTo>
                <a:lnTo>
                  <a:pt x="298339" y="343145"/>
                </a:lnTo>
                <a:lnTo>
                  <a:pt x="296905" y="344170"/>
                </a:lnTo>
                <a:lnTo>
                  <a:pt x="283251" y="353695"/>
                </a:lnTo>
                <a:lnTo>
                  <a:pt x="268644" y="364807"/>
                </a:lnTo>
                <a:lnTo>
                  <a:pt x="254672" y="376555"/>
                </a:lnTo>
                <a:lnTo>
                  <a:pt x="240382" y="389255"/>
                </a:lnTo>
                <a:lnTo>
                  <a:pt x="225775" y="402907"/>
                </a:lnTo>
                <a:lnTo>
                  <a:pt x="211485" y="417830"/>
                </a:lnTo>
                <a:lnTo>
                  <a:pt x="204499" y="425450"/>
                </a:lnTo>
                <a:lnTo>
                  <a:pt x="197196" y="433705"/>
                </a:lnTo>
                <a:lnTo>
                  <a:pt x="190527" y="441642"/>
                </a:lnTo>
                <a:lnTo>
                  <a:pt x="183541" y="450215"/>
                </a:lnTo>
                <a:lnTo>
                  <a:pt x="176873" y="458787"/>
                </a:lnTo>
                <a:lnTo>
                  <a:pt x="169887" y="467995"/>
                </a:lnTo>
                <a:lnTo>
                  <a:pt x="163536" y="477202"/>
                </a:lnTo>
                <a:lnTo>
                  <a:pt x="156868" y="486727"/>
                </a:lnTo>
                <a:lnTo>
                  <a:pt x="150834" y="496570"/>
                </a:lnTo>
                <a:lnTo>
                  <a:pt x="144801" y="507047"/>
                </a:lnTo>
                <a:lnTo>
                  <a:pt x="139085" y="517525"/>
                </a:lnTo>
                <a:lnTo>
                  <a:pt x="133369" y="527685"/>
                </a:lnTo>
                <a:lnTo>
                  <a:pt x="127971" y="539115"/>
                </a:lnTo>
                <a:lnTo>
                  <a:pt x="122573" y="550227"/>
                </a:lnTo>
                <a:lnTo>
                  <a:pt x="117492" y="561657"/>
                </a:lnTo>
                <a:lnTo>
                  <a:pt x="112729" y="573405"/>
                </a:lnTo>
                <a:lnTo>
                  <a:pt x="107966" y="585787"/>
                </a:lnTo>
                <a:lnTo>
                  <a:pt x="103837" y="597852"/>
                </a:lnTo>
                <a:lnTo>
                  <a:pt x="99709" y="610870"/>
                </a:lnTo>
                <a:lnTo>
                  <a:pt x="96216" y="623887"/>
                </a:lnTo>
                <a:lnTo>
                  <a:pt x="92723" y="637222"/>
                </a:lnTo>
                <a:lnTo>
                  <a:pt x="89230" y="650875"/>
                </a:lnTo>
                <a:lnTo>
                  <a:pt x="86690" y="664845"/>
                </a:lnTo>
                <a:lnTo>
                  <a:pt x="84467" y="679132"/>
                </a:lnTo>
                <a:lnTo>
                  <a:pt x="82244" y="693737"/>
                </a:lnTo>
                <a:lnTo>
                  <a:pt x="80657" y="708660"/>
                </a:lnTo>
                <a:lnTo>
                  <a:pt x="79386" y="723900"/>
                </a:lnTo>
                <a:lnTo>
                  <a:pt x="78434" y="739140"/>
                </a:lnTo>
                <a:lnTo>
                  <a:pt x="78116" y="751840"/>
                </a:lnTo>
                <a:lnTo>
                  <a:pt x="78434" y="764857"/>
                </a:lnTo>
                <a:lnTo>
                  <a:pt x="79386" y="777875"/>
                </a:lnTo>
                <a:lnTo>
                  <a:pt x="80339" y="790892"/>
                </a:lnTo>
                <a:lnTo>
                  <a:pt x="82244" y="804227"/>
                </a:lnTo>
                <a:lnTo>
                  <a:pt x="84467" y="817880"/>
                </a:lnTo>
                <a:lnTo>
                  <a:pt x="87325" y="832167"/>
                </a:lnTo>
                <a:lnTo>
                  <a:pt x="90501" y="846137"/>
                </a:lnTo>
                <a:lnTo>
                  <a:pt x="93994" y="860425"/>
                </a:lnTo>
                <a:lnTo>
                  <a:pt x="98122" y="874712"/>
                </a:lnTo>
                <a:lnTo>
                  <a:pt x="102567" y="889317"/>
                </a:lnTo>
                <a:lnTo>
                  <a:pt x="107648" y="903922"/>
                </a:lnTo>
                <a:lnTo>
                  <a:pt x="112729" y="918845"/>
                </a:lnTo>
                <a:lnTo>
                  <a:pt x="118445" y="933450"/>
                </a:lnTo>
                <a:lnTo>
                  <a:pt x="124478" y="948690"/>
                </a:lnTo>
                <a:lnTo>
                  <a:pt x="131146" y="963612"/>
                </a:lnTo>
                <a:lnTo>
                  <a:pt x="137815" y="979170"/>
                </a:lnTo>
                <a:lnTo>
                  <a:pt x="145118" y="994092"/>
                </a:lnTo>
                <a:lnTo>
                  <a:pt x="152739" y="1009650"/>
                </a:lnTo>
                <a:lnTo>
                  <a:pt x="160678" y="1025207"/>
                </a:lnTo>
                <a:lnTo>
                  <a:pt x="168934" y="1040447"/>
                </a:lnTo>
                <a:lnTo>
                  <a:pt x="177190" y="1056005"/>
                </a:lnTo>
                <a:lnTo>
                  <a:pt x="186082" y="1071562"/>
                </a:lnTo>
                <a:lnTo>
                  <a:pt x="194973" y="1087120"/>
                </a:lnTo>
                <a:lnTo>
                  <a:pt x="204499" y="1102677"/>
                </a:lnTo>
                <a:lnTo>
                  <a:pt x="213708" y="1118235"/>
                </a:lnTo>
                <a:lnTo>
                  <a:pt x="233396" y="1149032"/>
                </a:lnTo>
                <a:lnTo>
                  <a:pt x="254354" y="1180147"/>
                </a:lnTo>
                <a:lnTo>
                  <a:pt x="275947" y="1210945"/>
                </a:lnTo>
                <a:lnTo>
                  <a:pt x="279123" y="1209992"/>
                </a:lnTo>
                <a:lnTo>
                  <a:pt x="282616" y="1209357"/>
                </a:lnTo>
                <a:lnTo>
                  <a:pt x="286109" y="1208405"/>
                </a:lnTo>
                <a:lnTo>
                  <a:pt x="289602" y="1208405"/>
                </a:lnTo>
                <a:lnTo>
                  <a:pt x="1358778" y="1208405"/>
                </a:lnTo>
                <a:lnTo>
                  <a:pt x="1379418" y="1181100"/>
                </a:lnTo>
                <a:lnTo>
                  <a:pt x="1399106" y="1153477"/>
                </a:lnTo>
                <a:lnTo>
                  <a:pt x="1418159" y="1125855"/>
                </a:lnTo>
                <a:lnTo>
                  <a:pt x="1436259" y="1098232"/>
                </a:lnTo>
                <a:lnTo>
                  <a:pt x="1444833" y="1084580"/>
                </a:lnTo>
                <a:lnTo>
                  <a:pt x="1453089" y="1070292"/>
                </a:lnTo>
                <a:lnTo>
                  <a:pt x="1461345" y="1056640"/>
                </a:lnTo>
                <a:lnTo>
                  <a:pt x="1469284" y="1042670"/>
                </a:lnTo>
                <a:lnTo>
                  <a:pt x="1476905" y="1029017"/>
                </a:lnTo>
                <a:lnTo>
                  <a:pt x="1483891" y="1015365"/>
                </a:lnTo>
                <a:lnTo>
                  <a:pt x="1490877" y="1001395"/>
                </a:lnTo>
                <a:lnTo>
                  <a:pt x="1497228" y="987742"/>
                </a:lnTo>
                <a:lnTo>
                  <a:pt x="1503261" y="974407"/>
                </a:lnTo>
                <a:lnTo>
                  <a:pt x="1509612" y="960755"/>
                </a:lnTo>
                <a:lnTo>
                  <a:pt x="1515010" y="947102"/>
                </a:lnTo>
                <a:lnTo>
                  <a:pt x="1520091" y="933767"/>
                </a:lnTo>
                <a:lnTo>
                  <a:pt x="1524537" y="920432"/>
                </a:lnTo>
                <a:lnTo>
                  <a:pt x="1528982" y="907097"/>
                </a:lnTo>
                <a:lnTo>
                  <a:pt x="1533110" y="893762"/>
                </a:lnTo>
                <a:lnTo>
                  <a:pt x="1536604" y="881062"/>
                </a:lnTo>
                <a:lnTo>
                  <a:pt x="1539779" y="868045"/>
                </a:lnTo>
                <a:lnTo>
                  <a:pt x="1542637" y="855027"/>
                </a:lnTo>
                <a:lnTo>
                  <a:pt x="1544860" y="842327"/>
                </a:lnTo>
                <a:lnTo>
                  <a:pt x="1546447" y="829945"/>
                </a:lnTo>
                <a:lnTo>
                  <a:pt x="1548035" y="817245"/>
                </a:lnTo>
                <a:lnTo>
                  <a:pt x="1548670" y="805180"/>
                </a:lnTo>
                <a:lnTo>
                  <a:pt x="1549305" y="792797"/>
                </a:lnTo>
                <a:lnTo>
                  <a:pt x="1548988" y="781050"/>
                </a:lnTo>
                <a:lnTo>
                  <a:pt x="1548670" y="765175"/>
                </a:lnTo>
                <a:lnTo>
                  <a:pt x="1547718" y="749935"/>
                </a:lnTo>
                <a:lnTo>
                  <a:pt x="1546130" y="735012"/>
                </a:lnTo>
                <a:lnTo>
                  <a:pt x="1544542" y="719772"/>
                </a:lnTo>
                <a:lnTo>
                  <a:pt x="1542319" y="705485"/>
                </a:lnTo>
                <a:lnTo>
                  <a:pt x="1539779" y="691197"/>
                </a:lnTo>
                <a:lnTo>
                  <a:pt x="1537238" y="676592"/>
                </a:lnTo>
                <a:lnTo>
                  <a:pt x="1534063" y="662940"/>
                </a:lnTo>
                <a:lnTo>
                  <a:pt x="1530252" y="649287"/>
                </a:lnTo>
                <a:lnTo>
                  <a:pt x="1526760" y="635952"/>
                </a:lnTo>
                <a:lnTo>
                  <a:pt x="1522949" y="623252"/>
                </a:lnTo>
                <a:lnTo>
                  <a:pt x="1518503" y="610235"/>
                </a:lnTo>
                <a:lnTo>
                  <a:pt x="1513740" y="597535"/>
                </a:lnTo>
                <a:lnTo>
                  <a:pt x="1508660" y="585470"/>
                </a:lnTo>
                <a:lnTo>
                  <a:pt x="1503896" y="573087"/>
                </a:lnTo>
                <a:lnTo>
                  <a:pt x="1498498" y="561340"/>
                </a:lnTo>
                <a:lnTo>
                  <a:pt x="1492465" y="549910"/>
                </a:lnTo>
                <a:lnTo>
                  <a:pt x="1486749" y="538162"/>
                </a:lnTo>
                <a:lnTo>
                  <a:pt x="1480715" y="527050"/>
                </a:lnTo>
                <a:lnTo>
                  <a:pt x="1474682" y="516255"/>
                </a:lnTo>
                <a:lnTo>
                  <a:pt x="1468014" y="505460"/>
                </a:lnTo>
                <a:lnTo>
                  <a:pt x="1461663" y="494982"/>
                </a:lnTo>
                <a:lnTo>
                  <a:pt x="1454994" y="485140"/>
                </a:lnTo>
                <a:lnTo>
                  <a:pt x="1447691" y="475297"/>
                </a:lnTo>
                <a:lnTo>
                  <a:pt x="1440705" y="465772"/>
                </a:lnTo>
                <a:lnTo>
                  <a:pt x="1433401" y="455930"/>
                </a:lnTo>
                <a:lnTo>
                  <a:pt x="1426098" y="447040"/>
                </a:lnTo>
                <a:lnTo>
                  <a:pt x="1418476" y="437832"/>
                </a:lnTo>
                <a:lnTo>
                  <a:pt x="1410855" y="428942"/>
                </a:lnTo>
                <a:lnTo>
                  <a:pt x="1402917" y="420370"/>
                </a:lnTo>
                <a:lnTo>
                  <a:pt x="1395296" y="412115"/>
                </a:lnTo>
                <a:lnTo>
                  <a:pt x="1387357" y="404177"/>
                </a:lnTo>
                <a:lnTo>
                  <a:pt x="1371480" y="388302"/>
                </a:lnTo>
                <a:lnTo>
                  <a:pt x="1355285" y="374015"/>
                </a:lnTo>
                <a:lnTo>
                  <a:pt x="1338772" y="360045"/>
                </a:lnTo>
                <a:lnTo>
                  <a:pt x="1322260" y="347027"/>
                </a:lnTo>
                <a:lnTo>
                  <a:pt x="1306065" y="334962"/>
                </a:lnTo>
                <a:lnTo>
                  <a:pt x="1289870" y="323850"/>
                </a:lnTo>
                <a:lnTo>
                  <a:pt x="1273676" y="313372"/>
                </a:lnTo>
                <a:lnTo>
                  <a:pt x="1262693" y="306783"/>
                </a:lnTo>
                <a:lnTo>
                  <a:pt x="1262392" y="307587"/>
                </a:lnTo>
                <a:lnTo>
                  <a:pt x="1257633" y="317458"/>
                </a:lnTo>
                <a:lnTo>
                  <a:pt x="1252874" y="327011"/>
                </a:lnTo>
                <a:lnTo>
                  <a:pt x="1247481" y="336563"/>
                </a:lnTo>
                <a:lnTo>
                  <a:pt x="1241770" y="345160"/>
                </a:lnTo>
                <a:lnTo>
                  <a:pt x="1235742" y="353757"/>
                </a:lnTo>
                <a:lnTo>
                  <a:pt x="1229079" y="362354"/>
                </a:lnTo>
                <a:lnTo>
                  <a:pt x="1222416" y="370315"/>
                </a:lnTo>
                <a:lnTo>
                  <a:pt x="1214802" y="377957"/>
                </a:lnTo>
                <a:lnTo>
                  <a:pt x="1207187" y="385599"/>
                </a:lnTo>
                <a:lnTo>
                  <a:pt x="1199255" y="392285"/>
                </a:lnTo>
                <a:lnTo>
                  <a:pt x="1190689" y="398972"/>
                </a:lnTo>
                <a:lnTo>
                  <a:pt x="1182123" y="405022"/>
                </a:lnTo>
                <a:lnTo>
                  <a:pt x="1173239" y="410753"/>
                </a:lnTo>
                <a:lnTo>
                  <a:pt x="1164038" y="416166"/>
                </a:lnTo>
                <a:lnTo>
                  <a:pt x="1154520" y="421261"/>
                </a:lnTo>
                <a:lnTo>
                  <a:pt x="1144684" y="425719"/>
                </a:lnTo>
                <a:lnTo>
                  <a:pt x="1134849" y="429540"/>
                </a:lnTo>
                <a:lnTo>
                  <a:pt x="1124696" y="432724"/>
                </a:lnTo>
                <a:lnTo>
                  <a:pt x="1114226" y="435908"/>
                </a:lnTo>
                <a:lnTo>
                  <a:pt x="1103439" y="438455"/>
                </a:lnTo>
                <a:lnTo>
                  <a:pt x="1092652" y="440366"/>
                </a:lnTo>
                <a:lnTo>
                  <a:pt x="1081547" y="441639"/>
                </a:lnTo>
                <a:lnTo>
                  <a:pt x="1070443" y="442595"/>
                </a:lnTo>
                <a:lnTo>
                  <a:pt x="1059021" y="442913"/>
                </a:lnTo>
                <a:lnTo>
                  <a:pt x="1047917" y="442595"/>
                </a:lnTo>
                <a:lnTo>
                  <a:pt x="1036178" y="441639"/>
                </a:lnTo>
                <a:lnTo>
                  <a:pt x="1025390" y="440366"/>
                </a:lnTo>
                <a:lnTo>
                  <a:pt x="1014286" y="438455"/>
                </a:lnTo>
                <a:lnTo>
                  <a:pt x="1003816" y="435908"/>
                </a:lnTo>
                <a:lnTo>
                  <a:pt x="993663" y="432724"/>
                </a:lnTo>
                <a:lnTo>
                  <a:pt x="983193" y="429540"/>
                </a:lnTo>
                <a:lnTo>
                  <a:pt x="973040" y="425719"/>
                </a:lnTo>
                <a:lnTo>
                  <a:pt x="963205" y="421261"/>
                </a:lnTo>
                <a:lnTo>
                  <a:pt x="954004" y="416166"/>
                </a:lnTo>
                <a:lnTo>
                  <a:pt x="944486" y="410753"/>
                </a:lnTo>
                <a:lnTo>
                  <a:pt x="935602" y="405022"/>
                </a:lnTo>
                <a:lnTo>
                  <a:pt x="927036" y="398972"/>
                </a:lnTo>
                <a:lnTo>
                  <a:pt x="918787" y="392285"/>
                </a:lnTo>
                <a:lnTo>
                  <a:pt x="910538" y="385599"/>
                </a:lnTo>
                <a:lnTo>
                  <a:pt x="902923" y="377957"/>
                </a:lnTo>
                <a:lnTo>
                  <a:pt x="895626" y="370315"/>
                </a:lnTo>
                <a:lnTo>
                  <a:pt x="888646" y="362354"/>
                </a:lnTo>
                <a:lnTo>
                  <a:pt x="881984" y="353757"/>
                </a:lnTo>
                <a:lnTo>
                  <a:pt x="875955" y="345160"/>
                </a:lnTo>
                <a:lnTo>
                  <a:pt x="870244" y="336563"/>
                </a:lnTo>
                <a:lnTo>
                  <a:pt x="864851" y="327011"/>
                </a:lnTo>
                <a:lnTo>
                  <a:pt x="860092" y="317458"/>
                </a:lnTo>
                <a:lnTo>
                  <a:pt x="855650" y="307587"/>
                </a:lnTo>
                <a:lnTo>
                  <a:pt x="851843" y="297398"/>
                </a:lnTo>
                <a:lnTo>
                  <a:pt x="848353" y="287527"/>
                </a:lnTo>
                <a:lnTo>
                  <a:pt x="845497" y="277020"/>
                </a:lnTo>
                <a:lnTo>
                  <a:pt x="842959" y="266194"/>
                </a:lnTo>
                <a:lnTo>
                  <a:pt x="840738" y="255367"/>
                </a:lnTo>
                <a:lnTo>
                  <a:pt x="839469" y="244223"/>
                </a:lnTo>
                <a:lnTo>
                  <a:pt x="838517" y="233079"/>
                </a:lnTo>
                <a:lnTo>
                  <a:pt x="838200" y="221616"/>
                </a:lnTo>
                <a:lnTo>
                  <a:pt x="838517" y="210153"/>
                </a:lnTo>
                <a:lnTo>
                  <a:pt x="839469" y="198690"/>
                </a:lnTo>
                <a:lnTo>
                  <a:pt x="840738" y="187864"/>
                </a:lnTo>
                <a:lnTo>
                  <a:pt x="842959" y="176719"/>
                </a:lnTo>
                <a:lnTo>
                  <a:pt x="845497" y="166212"/>
                </a:lnTo>
                <a:lnTo>
                  <a:pt x="848353" y="155704"/>
                </a:lnTo>
                <a:lnTo>
                  <a:pt x="851843" y="145515"/>
                </a:lnTo>
                <a:lnTo>
                  <a:pt x="855650" y="135326"/>
                </a:lnTo>
                <a:lnTo>
                  <a:pt x="860092" y="125455"/>
                </a:lnTo>
                <a:lnTo>
                  <a:pt x="864851" y="116221"/>
                </a:lnTo>
                <a:lnTo>
                  <a:pt x="870244" y="106668"/>
                </a:lnTo>
                <a:lnTo>
                  <a:pt x="875955" y="97753"/>
                </a:lnTo>
                <a:lnTo>
                  <a:pt x="881984" y="89156"/>
                </a:lnTo>
                <a:lnTo>
                  <a:pt x="888646" y="80877"/>
                </a:lnTo>
                <a:lnTo>
                  <a:pt x="895626" y="72598"/>
                </a:lnTo>
                <a:lnTo>
                  <a:pt x="902923" y="64956"/>
                </a:lnTo>
                <a:lnTo>
                  <a:pt x="910538" y="57633"/>
                </a:lnTo>
                <a:lnTo>
                  <a:pt x="918787" y="50946"/>
                </a:lnTo>
                <a:lnTo>
                  <a:pt x="927036" y="43941"/>
                </a:lnTo>
                <a:lnTo>
                  <a:pt x="935602" y="37891"/>
                </a:lnTo>
                <a:lnTo>
                  <a:pt x="944486" y="32160"/>
                </a:lnTo>
                <a:lnTo>
                  <a:pt x="954004" y="26747"/>
                </a:lnTo>
                <a:lnTo>
                  <a:pt x="963205" y="21970"/>
                </a:lnTo>
                <a:lnTo>
                  <a:pt x="973040" y="17831"/>
                </a:lnTo>
                <a:lnTo>
                  <a:pt x="983193" y="13692"/>
                </a:lnTo>
                <a:lnTo>
                  <a:pt x="993663" y="10189"/>
                </a:lnTo>
                <a:lnTo>
                  <a:pt x="1003816" y="7323"/>
                </a:lnTo>
                <a:lnTo>
                  <a:pt x="1014286" y="4776"/>
                </a:lnTo>
                <a:lnTo>
                  <a:pt x="1025390" y="2547"/>
                </a:lnTo>
                <a:lnTo>
                  <a:pt x="1036178" y="1274"/>
                </a:lnTo>
                <a:lnTo>
                  <a:pt x="1047917" y="318"/>
                </a:lnTo>
                <a:lnTo>
                  <a:pt x="10590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KSO_Shape"/>
          <p:cNvSpPr/>
          <p:nvPr>
            <p:custDataLst>
              <p:tags r:id="rId12"/>
            </p:custDataLst>
          </p:nvPr>
        </p:nvSpPr>
        <p:spPr bwMode="auto">
          <a:xfrm>
            <a:off x="3931431" y="4077322"/>
            <a:ext cx="278241" cy="240215"/>
          </a:xfrm>
          <a:custGeom>
            <a:avLst/>
            <a:gdLst>
              <a:gd name="T0" fmla="*/ 432306676 w 6235"/>
              <a:gd name="T1" fmla="*/ 188202068 h 5380"/>
              <a:gd name="T2" fmla="*/ 425585249 w 6235"/>
              <a:gd name="T3" fmla="*/ 175686526 h 5380"/>
              <a:gd name="T4" fmla="*/ 419517664 w 6235"/>
              <a:gd name="T5" fmla="*/ 168307917 h 5380"/>
              <a:gd name="T6" fmla="*/ 411302791 w 6235"/>
              <a:gd name="T7" fmla="*/ 163077441 h 5380"/>
              <a:gd name="T8" fmla="*/ 405981623 w 6235"/>
              <a:gd name="T9" fmla="*/ 161396108 h 5380"/>
              <a:gd name="T10" fmla="*/ 398980328 w 6235"/>
              <a:gd name="T11" fmla="*/ 160368660 h 5380"/>
              <a:gd name="T12" fmla="*/ 391979033 w 6235"/>
              <a:gd name="T13" fmla="*/ 160648984 h 5380"/>
              <a:gd name="T14" fmla="*/ 385164419 w 6235"/>
              <a:gd name="T15" fmla="*/ 162423555 h 5380"/>
              <a:gd name="T16" fmla="*/ 378816659 w 6235"/>
              <a:gd name="T17" fmla="*/ 165412355 h 5380"/>
              <a:gd name="T18" fmla="*/ 373122435 w 6235"/>
              <a:gd name="T19" fmla="*/ 169522146 h 5380"/>
              <a:gd name="T20" fmla="*/ 368361310 w 6235"/>
              <a:gd name="T21" fmla="*/ 174752316 h 5380"/>
              <a:gd name="T22" fmla="*/ 364533895 w 6235"/>
              <a:gd name="T23" fmla="*/ 181103783 h 5380"/>
              <a:gd name="T24" fmla="*/ 268103009 w 6235"/>
              <a:gd name="T25" fmla="*/ 29888304 h 5380"/>
              <a:gd name="T26" fmla="*/ 266049214 w 6235"/>
              <a:gd name="T27" fmla="*/ 22789713 h 5380"/>
              <a:gd name="T28" fmla="*/ 262781841 w 6235"/>
              <a:gd name="T29" fmla="*/ 16438552 h 5380"/>
              <a:gd name="T30" fmla="*/ 258394383 w 6235"/>
              <a:gd name="T31" fmla="*/ 10927752 h 5380"/>
              <a:gd name="T32" fmla="*/ 252980028 w 6235"/>
              <a:gd name="T33" fmla="*/ 6444705 h 5380"/>
              <a:gd name="T34" fmla="*/ 246912443 w 6235"/>
              <a:gd name="T35" fmla="*/ 2988800 h 5380"/>
              <a:gd name="T36" fmla="*/ 240191016 w 6235"/>
              <a:gd name="T37" fmla="*/ 840667 h 5380"/>
              <a:gd name="T38" fmla="*/ 233189721 w 6235"/>
              <a:gd name="T39" fmla="*/ 0 h 5380"/>
              <a:gd name="T40" fmla="*/ 225815064 w 6235"/>
              <a:gd name="T41" fmla="*/ 560343 h 5380"/>
              <a:gd name="T42" fmla="*/ 218346914 w 6235"/>
              <a:gd name="T43" fmla="*/ 2802019 h 5380"/>
              <a:gd name="T44" fmla="*/ 209665492 w 6235"/>
              <a:gd name="T45" fmla="*/ 7845714 h 5380"/>
              <a:gd name="T46" fmla="*/ 202944065 w 6235"/>
              <a:gd name="T47" fmla="*/ 14943999 h 5380"/>
              <a:gd name="T48" fmla="*/ 198183245 w 6235"/>
              <a:gd name="T49" fmla="*/ 23630380 h 5380"/>
              <a:gd name="T50" fmla="*/ 0 w 6235"/>
              <a:gd name="T51" fmla="*/ 395364689 h 5380"/>
              <a:gd name="T52" fmla="*/ 99885245 w 6235"/>
              <a:gd name="T53" fmla="*/ 395644708 h 5380"/>
              <a:gd name="T54" fmla="*/ 106606366 w 6235"/>
              <a:gd name="T55" fmla="*/ 395177603 h 5380"/>
              <a:gd name="T56" fmla="*/ 113047619 w 6235"/>
              <a:gd name="T57" fmla="*/ 393589812 h 5380"/>
              <a:gd name="T58" fmla="*/ 119022017 w 6235"/>
              <a:gd name="T59" fmla="*/ 390974574 h 5380"/>
              <a:gd name="T60" fmla="*/ 122569258 w 6235"/>
              <a:gd name="T61" fmla="*/ 388639660 h 5380"/>
              <a:gd name="T62" fmla="*/ 126303486 w 6235"/>
              <a:gd name="T63" fmla="*/ 385557623 h 5380"/>
              <a:gd name="T64" fmla="*/ 133304781 w 6235"/>
              <a:gd name="T65" fmla="*/ 376590918 h 5380"/>
              <a:gd name="T66" fmla="*/ 218907262 w 6235"/>
              <a:gd name="T67" fmla="*/ 166439803 h 5380"/>
              <a:gd name="T68" fmla="*/ 275104304 w 6235"/>
              <a:gd name="T69" fmla="*/ 476249371 h 5380"/>
              <a:gd name="T70" fmla="*/ 277811329 w 6235"/>
              <a:gd name="T71" fmla="*/ 483067637 h 5380"/>
              <a:gd name="T72" fmla="*/ 281731932 w 6235"/>
              <a:gd name="T73" fmla="*/ 488951999 h 5380"/>
              <a:gd name="T74" fmla="*/ 286493057 w 6235"/>
              <a:gd name="T75" fmla="*/ 493995389 h 5380"/>
              <a:gd name="T76" fmla="*/ 292280774 w 6235"/>
              <a:gd name="T77" fmla="*/ 497918399 h 5380"/>
              <a:gd name="T78" fmla="*/ 298721721 w 6235"/>
              <a:gd name="T79" fmla="*/ 500813655 h 5380"/>
              <a:gd name="T80" fmla="*/ 305629828 w 6235"/>
              <a:gd name="T81" fmla="*/ 502308208 h 5380"/>
              <a:gd name="T82" fmla="*/ 312817804 w 6235"/>
              <a:gd name="T83" fmla="*/ 502401446 h 5380"/>
              <a:gd name="T84" fmla="*/ 318885695 w 6235"/>
              <a:gd name="T85" fmla="*/ 501467541 h 5380"/>
              <a:gd name="T86" fmla="*/ 327660611 w 6235"/>
              <a:gd name="T87" fmla="*/ 498011636 h 5380"/>
              <a:gd name="T88" fmla="*/ 335128455 w 6235"/>
              <a:gd name="T89" fmla="*/ 492501142 h 5380"/>
              <a:gd name="T90" fmla="*/ 340916478 w 6235"/>
              <a:gd name="T91" fmla="*/ 485496095 h 5380"/>
              <a:gd name="T92" fmla="*/ 343996864 w 6235"/>
              <a:gd name="T93" fmla="*/ 479331714 h 5380"/>
              <a:gd name="T94" fmla="*/ 345303936 w 6235"/>
              <a:gd name="T95" fmla="*/ 475221923 h 5380"/>
              <a:gd name="T96" fmla="*/ 437721031 w 6235"/>
              <a:gd name="T97" fmla="*/ 371267204 h 5380"/>
              <a:gd name="T98" fmla="*/ 443975298 w 6235"/>
              <a:gd name="T99" fmla="*/ 381261051 h 5380"/>
              <a:gd name="T100" fmla="*/ 453030387 w 6235"/>
              <a:gd name="T101" fmla="*/ 388546423 h 5380"/>
              <a:gd name="T102" fmla="*/ 463672417 w 6235"/>
              <a:gd name="T103" fmla="*/ 392562670 h 5380"/>
              <a:gd name="T104" fmla="*/ 472447333 w 6235"/>
              <a:gd name="T105" fmla="*/ 393403031 h 5380"/>
              <a:gd name="T106" fmla="*/ 493918073 w 6235"/>
              <a:gd name="T107" fmla="*/ 320550845 h 538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235" h="5380">
                <a:moveTo>
                  <a:pt x="5291" y="3432"/>
                </a:moveTo>
                <a:lnTo>
                  <a:pt x="4652" y="2060"/>
                </a:lnTo>
                <a:lnTo>
                  <a:pt x="4631" y="2015"/>
                </a:lnTo>
                <a:lnTo>
                  <a:pt x="4610" y="1969"/>
                </a:lnTo>
                <a:lnTo>
                  <a:pt x="4586" y="1924"/>
                </a:lnTo>
                <a:lnTo>
                  <a:pt x="4573" y="1902"/>
                </a:lnTo>
                <a:lnTo>
                  <a:pt x="4559" y="1881"/>
                </a:lnTo>
                <a:lnTo>
                  <a:pt x="4544" y="1860"/>
                </a:lnTo>
                <a:lnTo>
                  <a:pt x="4529" y="1839"/>
                </a:lnTo>
                <a:lnTo>
                  <a:pt x="4512" y="1820"/>
                </a:lnTo>
                <a:lnTo>
                  <a:pt x="4494" y="1802"/>
                </a:lnTo>
                <a:lnTo>
                  <a:pt x="4475" y="1786"/>
                </a:lnTo>
                <a:lnTo>
                  <a:pt x="4454" y="1771"/>
                </a:lnTo>
                <a:lnTo>
                  <a:pt x="4431" y="1757"/>
                </a:lnTo>
                <a:lnTo>
                  <a:pt x="4406" y="1746"/>
                </a:lnTo>
                <a:lnTo>
                  <a:pt x="4387" y="1739"/>
                </a:lnTo>
                <a:lnTo>
                  <a:pt x="4369" y="1733"/>
                </a:lnTo>
                <a:lnTo>
                  <a:pt x="4349" y="1728"/>
                </a:lnTo>
                <a:lnTo>
                  <a:pt x="4331" y="1723"/>
                </a:lnTo>
                <a:lnTo>
                  <a:pt x="4312" y="1720"/>
                </a:lnTo>
                <a:lnTo>
                  <a:pt x="4292" y="1718"/>
                </a:lnTo>
                <a:lnTo>
                  <a:pt x="4274" y="1717"/>
                </a:lnTo>
                <a:lnTo>
                  <a:pt x="4254" y="1717"/>
                </a:lnTo>
                <a:lnTo>
                  <a:pt x="4236" y="1717"/>
                </a:lnTo>
                <a:lnTo>
                  <a:pt x="4217" y="1718"/>
                </a:lnTo>
                <a:lnTo>
                  <a:pt x="4199" y="1720"/>
                </a:lnTo>
                <a:lnTo>
                  <a:pt x="4180" y="1724"/>
                </a:lnTo>
                <a:lnTo>
                  <a:pt x="4162" y="1728"/>
                </a:lnTo>
                <a:lnTo>
                  <a:pt x="4143" y="1733"/>
                </a:lnTo>
                <a:lnTo>
                  <a:pt x="4126" y="1739"/>
                </a:lnTo>
                <a:lnTo>
                  <a:pt x="4109" y="1746"/>
                </a:lnTo>
                <a:lnTo>
                  <a:pt x="4091" y="1754"/>
                </a:lnTo>
                <a:lnTo>
                  <a:pt x="4074" y="1761"/>
                </a:lnTo>
                <a:lnTo>
                  <a:pt x="4058" y="1771"/>
                </a:lnTo>
                <a:lnTo>
                  <a:pt x="4042" y="1781"/>
                </a:lnTo>
                <a:lnTo>
                  <a:pt x="4027" y="1792"/>
                </a:lnTo>
                <a:lnTo>
                  <a:pt x="4012" y="1803"/>
                </a:lnTo>
                <a:lnTo>
                  <a:pt x="3997" y="1815"/>
                </a:lnTo>
                <a:lnTo>
                  <a:pt x="3984" y="1828"/>
                </a:lnTo>
                <a:lnTo>
                  <a:pt x="3970" y="1841"/>
                </a:lnTo>
                <a:lnTo>
                  <a:pt x="3958" y="1856"/>
                </a:lnTo>
                <a:lnTo>
                  <a:pt x="3946" y="1871"/>
                </a:lnTo>
                <a:lnTo>
                  <a:pt x="3935" y="1887"/>
                </a:lnTo>
                <a:lnTo>
                  <a:pt x="3923" y="1903"/>
                </a:lnTo>
                <a:lnTo>
                  <a:pt x="3915" y="1920"/>
                </a:lnTo>
                <a:lnTo>
                  <a:pt x="3905" y="1939"/>
                </a:lnTo>
                <a:lnTo>
                  <a:pt x="3898" y="1957"/>
                </a:lnTo>
                <a:lnTo>
                  <a:pt x="3430" y="3400"/>
                </a:lnTo>
                <a:lnTo>
                  <a:pt x="2872" y="320"/>
                </a:lnTo>
                <a:lnTo>
                  <a:pt x="2868" y="300"/>
                </a:lnTo>
                <a:lnTo>
                  <a:pt x="2863" y="281"/>
                </a:lnTo>
                <a:lnTo>
                  <a:pt x="2857" y="263"/>
                </a:lnTo>
                <a:lnTo>
                  <a:pt x="2850" y="244"/>
                </a:lnTo>
                <a:lnTo>
                  <a:pt x="2842" y="226"/>
                </a:lnTo>
                <a:lnTo>
                  <a:pt x="2834" y="209"/>
                </a:lnTo>
                <a:lnTo>
                  <a:pt x="2825" y="192"/>
                </a:lnTo>
                <a:lnTo>
                  <a:pt x="2815" y="176"/>
                </a:lnTo>
                <a:lnTo>
                  <a:pt x="2804" y="160"/>
                </a:lnTo>
                <a:lnTo>
                  <a:pt x="2793" y="146"/>
                </a:lnTo>
                <a:lnTo>
                  <a:pt x="2781" y="131"/>
                </a:lnTo>
                <a:lnTo>
                  <a:pt x="2768" y="117"/>
                </a:lnTo>
                <a:lnTo>
                  <a:pt x="2755" y="105"/>
                </a:lnTo>
                <a:lnTo>
                  <a:pt x="2740" y="93"/>
                </a:lnTo>
                <a:lnTo>
                  <a:pt x="2725" y="80"/>
                </a:lnTo>
                <a:lnTo>
                  <a:pt x="2710" y="69"/>
                </a:lnTo>
                <a:lnTo>
                  <a:pt x="2696" y="59"/>
                </a:lnTo>
                <a:lnTo>
                  <a:pt x="2678" y="49"/>
                </a:lnTo>
                <a:lnTo>
                  <a:pt x="2662" y="41"/>
                </a:lnTo>
                <a:lnTo>
                  <a:pt x="2645" y="32"/>
                </a:lnTo>
                <a:lnTo>
                  <a:pt x="2628" y="26"/>
                </a:lnTo>
                <a:lnTo>
                  <a:pt x="2610" y="20"/>
                </a:lnTo>
                <a:lnTo>
                  <a:pt x="2592" y="14"/>
                </a:lnTo>
                <a:lnTo>
                  <a:pt x="2573" y="9"/>
                </a:lnTo>
                <a:lnTo>
                  <a:pt x="2555" y="5"/>
                </a:lnTo>
                <a:lnTo>
                  <a:pt x="2536" y="2"/>
                </a:lnTo>
                <a:lnTo>
                  <a:pt x="2517" y="1"/>
                </a:lnTo>
                <a:lnTo>
                  <a:pt x="2498" y="0"/>
                </a:lnTo>
                <a:lnTo>
                  <a:pt x="2478" y="0"/>
                </a:lnTo>
                <a:lnTo>
                  <a:pt x="2459" y="1"/>
                </a:lnTo>
                <a:lnTo>
                  <a:pt x="2439" y="2"/>
                </a:lnTo>
                <a:lnTo>
                  <a:pt x="2419" y="6"/>
                </a:lnTo>
                <a:lnTo>
                  <a:pt x="2391" y="12"/>
                </a:lnTo>
                <a:lnTo>
                  <a:pt x="2365" y="20"/>
                </a:lnTo>
                <a:lnTo>
                  <a:pt x="2339" y="30"/>
                </a:lnTo>
                <a:lnTo>
                  <a:pt x="2314" y="41"/>
                </a:lnTo>
                <a:lnTo>
                  <a:pt x="2291" y="54"/>
                </a:lnTo>
                <a:lnTo>
                  <a:pt x="2267" y="68"/>
                </a:lnTo>
                <a:lnTo>
                  <a:pt x="2246" y="84"/>
                </a:lnTo>
                <a:lnTo>
                  <a:pt x="2227" y="101"/>
                </a:lnTo>
                <a:lnTo>
                  <a:pt x="2207" y="120"/>
                </a:lnTo>
                <a:lnTo>
                  <a:pt x="2190" y="139"/>
                </a:lnTo>
                <a:lnTo>
                  <a:pt x="2174" y="160"/>
                </a:lnTo>
                <a:lnTo>
                  <a:pt x="2159" y="183"/>
                </a:lnTo>
                <a:lnTo>
                  <a:pt x="2145" y="205"/>
                </a:lnTo>
                <a:lnTo>
                  <a:pt x="2134" y="228"/>
                </a:lnTo>
                <a:lnTo>
                  <a:pt x="2123" y="253"/>
                </a:lnTo>
                <a:lnTo>
                  <a:pt x="2116" y="279"/>
                </a:lnTo>
                <a:lnTo>
                  <a:pt x="823" y="3453"/>
                </a:lnTo>
                <a:lnTo>
                  <a:pt x="3" y="3453"/>
                </a:lnTo>
                <a:lnTo>
                  <a:pt x="0" y="4233"/>
                </a:lnTo>
                <a:lnTo>
                  <a:pt x="1033" y="4233"/>
                </a:lnTo>
                <a:lnTo>
                  <a:pt x="1052" y="4235"/>
                </a:lnTo>
                <a:lnTo>
                  <a:pt x="1070" y="4236"/>
                </a:lnTo>
                <a:lnTo>
                  <a:pt x="1088" y="4236"/>
                </a:lnTo>
                <a:lnTo>
                  <a:pt x="1106" y="4235"/>
                </a:lnTo>
                <a:lnTo>
                  <a:pt x="1123" y="4234"/>
                </a:lnTo>
                <a:lnTo>
                  <a:pt x="1142" y="4231"/>
                </a:lnTo>
                <a:lnTo>
                  <a:pt x="1159" y="4229"/>
                </a:lnTo>
                <a:lnTo>
                  <a:pt x="1176" y="4225"/>
                </a:lnTo>
                <a:lnTo>
                  <a:pt x="1194" y="4220"/>
                </a:lnTo>
                <a:lnTo>
                  <a:pt x="1211" y="4214"/>
                </a:lnTo>
                <a:lnTo>
                  <a:pt x="1227" y="4208"/>
                </a:lnTo>
                <a:lnTo>
                  <a:pt x="1243" y="4202"/>
                </a:lnTo>
                <a:lnTo>
                  <a:pt x="1259" y="4194"/>
                </a:lnTo>
                <a:lnTo>
                  <a:pt x="1275" y="4186"/>
                </a:lnTo>
                <a:lnTo>
                  <a:pt x="1291" y="4177"/>
                </a:lnTo>
                <a:lnTo>
                  <a:pt x="1306" y="4167"/>
                </a:lnTo>
                <a:lnTo>
                  <a:pt x="1313" y="4161"/>
                </a:lnTo>
                <a:lnTo>
                  <a:pt x="1331" y="4148"/>
                </a:lnTo>
                <a:lnTo>
                  <a:pt x="1353" y="4128"/>
                </a:lnTo>
                <a:lnTo>
                  <a:pt x="1375" y="4107"/>
                </a:lnTo>
                <a:lnTo>
                  <a:pt x="1395" y="4083"/>
                </a:lnTo>
                <a:lnTo>
                  <a:pt x="1412" y="4059"/>
                </a:lnTo>
                <a:lnTo>
                  <a:pt x="1428" y="4032"/>
                </a:lnTo>
                <a:lnTo>
                  <a:pt x="1442" y="4004"/>
                </a:lnTo>
                <a:lnTo>
                  <a:pt x="1454" y="3976"/>
                </a:lnTo>
                <a:lnTo>
                  <a:pt x="1463" y="3946"/>
                </a:lnTo>
                <a:lnTo>
                  <a:pt x="2345" y="1782"/>
                </a:lnTo>
                <a:lnTo>
                  <a:pt x="2939" y="5061"/>
                </a:lnTo>
                <a:lnTo>
                  <a:pt x="2942" y="5080"/>
                </a:lnTo>
                <a:lnTo>
                  <a:pt x="2947" y="5099"/>
                </a:lnTo>
                <a:lnTo>
                  <a:pt x="2953" y="5118"/>
                </a:lnTo>
                <a:lnTo>
                  <a:pt x="2960" y="5136"/>
                </a:lnTo>
                <a:lnTo>
                  <a:pt x="2968" y="5155"/>
                </a:lnTo>
                <a:lnTo>
                  <a:pt x="2976" y="5172"/>
                </a:lnTo>
                <a:lnTo>
                  <a:pt x="2986" y="5188"/>
                </a:lnTo>
                <a:lnTo>
                  <a:pt x="2995" y="5204"/>
                </a:lnTo>
                <a:lnTo>
                  <a:pt x="3007" y="5220"/>
                </a:lnTo>
                <a:lnTo>
                  <a:pt x="3018" y="5235"/>
                </a:lnTo>
                <a:lnTo>
                  <a:pt x="3030" y="5250"/>
                </a:lnTo>
                <a:lnTo>
                  <a:pt x="3042" y="5263"/>
                </a:lnTo>
                <a:lnTo>
                  <a:pt x="3056" y="5277"/>
                </a:lnTo>
                <a:lnTo>
                  <a:pt x="3069" y="5289"/>
                </a:lnTo>
                <a:lnTo>
                  <a:pt x="3084" y="5300"/>
                </a:lnTo>
                <a:lnTo>
                  <a:pt x="3099" y="5311"/>
                </a:lnTo>
                <a:lnTo>
                  <a:pt x="3115" y="5321"/>
                </a:lnTo>
                <a:lnTo>
                  <a:pt x="3131" y="5331"/>
                </a:lnTo>
                <a:lnTo>
                  <a:pt x="3148" y="5340"/>
                </a:lnTo>
                <a:lnTo>
                  <a:pt x="3164" y="5348"/>
                </a:lnTo>
                <a:lnTo>
                  <a:pt x="3182" y="5356"/>
                </a:lnTo>
                <a:lnTo>
                  <a:pt x="3200" y="5362"/>
                </a:lnTo>
                <a:lnTo>
                  <a:pt x="3218" y="5367"/>
                </a:lnTo>
                <a:lnTo>
                  <a:pt x="3236" y="5372"/>
                </a:lnTo>
                <a:lnTo>
                  <a:pt x="3255" y="5375"/>
                </a:lnTo>
                <a:lnTo>
                  <a:pt x="3274" y="5378"/>
                </a:lnTo>
                <a:lnTo>
                  <a:pt x="3293" y="5380"/>
                </a:lnTo>
                <a:lnTo>
                  <a:pt x="3313" y="5380"/>
                </a:lnTo>
                <a:lnTo>
                  <a:pt x="3332" y="5380"/>
                </a:lnTo>
                <a:lnTo>
                  <a:pt x="3351" y="5379"/>
                </a:lnTo>
                <a:lnTo>
                  <a:pt x="3371" y="5378"/>
                </a:lnTo>
                <a:lnTo>
                  <a:pt x="3390" y="5374"/>
                </a:lnTo>
                <a:lnTo>
                  <a:pt x="3416" y="5369"/>
                </a:lnTo>
                <a:lnTo>
                  <a:pt x="3441" y="5362"/>
                </a:lnTo>
                <a:lnTo>
                  <a:pt x="3466" y="5353"/>
                </a:lnTo>
                <a:lnTo>
                  <a:pt x="3488" y="5343"/>
                </a:lnTo>
                <a:lnTo>
                  <a:pt x="3510" y="5332"/>
                </a:lnTo>
                <a:lnTo>
                  <a:pt x="3532" y="5319"/>
                </a:lnTo>
                <a:lnTo>
                  <a:pt x="3552" y="5305"/>
                </a:lnTo>
                <a:lnTo>
                  <a:pt x="3572" y="5290"/>
                </a:lnTo>
                <a:lnTo>
                  <a:pt x="3590" y="5273"/>
                </a:lnTo>
                <a:lnTo>
                  <a:pt x="3608" y="5256"/>
                </a:lnTo>
                <a:lnTo>
                  <a:pt x="3624" y="5237"/>
                </a:lnTo>
                <a:lnTo>
                  <a:pt x="3638" y="5217"/>
                </a:lnTo>
                <a:lnTo>
                  <a:pt x="3652" y="5198"/>
                </a:lnTo>
                <a:lnTo>
                  <a:pt x="3664" y="5177"/>
                </a:lnTo>
                <a:lnTo>
                  <a:pt x="3675" y="5155"/>
                </a:lnTo>
                <a:lnTo>
                  <a:pt x="3685" y="5132"/>
                </a:lnTo>
                <a:lnTo>
                  <a:pt x="3691" y="5110"/>
                </a:lnTo>
                <a:lnTo>
                  <a:pt x="3699" y="5088"/>
                </a:lnTo>
                <a:lnTo>
                  <a:pt x="4317" y="3181"/>
                </a:lnTo>
                <a:lnTo>
                  <a:pt x="4676" y="3944"/>
                </a:lnTo>
                <a:lnTo>
                  <a:pt x="4689" y="3975"/>
                </a:lnTo>
                <a:lnTo>
                  <a:pt x="4702" y="4003"/>
                </a:lnTo>
                <a:lnTo>
                  <a:pt x="4718" y="4032"/>
                </a:lnTo>
                <a:lnTo>
                  <a:pt x="4737" y="4057"/>
                </a:lnTo>
                <a:lnTo>
                  <a:pt x="4756" y="4082"/>
                </a:lnTo>
                <a:lnTo>
                  <a:pt x="4779" y="4104"/>
                </a:lnTo>
                <a:lnTo>
                  <a:pt x="4802" y="4124"/>
                </a:lnTo>
                <a:lnTo>
                  <a:pt x="4827" y="4143"/>
                </a:lnTo>
                <a:lnTo>
                  <a:pt x="4853" y="4160"/>
                </a:lnTo>
                <a:lnTo>
                  <a:pt x="4880" y="4173"/>
                </a:lnTo>
                <a:lnTo>
                  <a:pt x="4908" y="4186"/>
                </a:lnTo>
                <a:lnTo>
                  <a:pt x="4938" y="4196"/>
                </a:lnTo>
                <a:lnTo>
                  <a:pt x="4967" y="4203"/>
                </a:lnTo>
                <a:lnTo>
                  <a:pt x="4998" y="4208"/>
                </a:lnTo>
                <a:lnTo>
                  <a:pt x="5029" y="4211"/>
                </a:lnTo>
                <a:lnTo>
                  <a:pt x="5061" y="4212"/>
                </a:lnTo>
                <a:lnTo>
                  <a:pt x="5074" y="4212"/>
                </a:lnTo>
                <a:lnTo>
                  <a:pt x="6235" y="4212"/>
                </a:lnTo>
                <a:lnTo>
                  <a:pt x="6235" y="3432"/>
                </a:lnTo>
                <a:lnTo>
                  <a:pt x="5291" y="3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PA-形状 2726"/>
          <p:cNvSpPr/>
          <p:nvPr>
            <p:custDataLst>
              <p:tags r:id="rId13"/>
            </p:custDataLst>
          </p:nvPr>
        </p:nvSpPr>
        <p:spPr>
          <a:xfrm>
            <a:off x="3868707" y="3051575"/>
            <a:ext cx="296236" cy="318341"/>
          </a:xfrm>
          <a:custGeom>
            <a:avLst/>
            <a:gdLst>
              <a:gd name="T0" fmla="*/ 4893 w 6344"/>
              <a:gd name="T1" fmla="*/ 1504 h 6827"/>
              <a:gd name="T2" fmla="*/ 4486 w 6344"/>
              <a:gd name="T3" fmla="*/ 419 h 6827"/>
              <a:gd name="T4" fmla="*/ 4107 w 6344"/>
              <a:gd name="T5" fmla="*/ 562 h 6827"/>
              <a:gd name="T6" fmla="*/ 3603 w 6344"/>
              <a:gd name="T7" fmla="*/ 108 h 6827"/>
              <a:gd name="T8" fmla="*/ 2942 w 6344"/>
              <a:gd name="T9" fmla="*/ 44 h 6827"/>
              <a:gd name="T10" fmla="*/ 2939 w 6344"/>
              <a:gd name="T11" fmla="*/ 51 h 6827"/>
              <a:gd name="T12" fmla="*/ 2600 w 6344"/>
              <a:gd name="T13" fmla="*/ 977 h 6827"/>
              <a:gd name="T14" fmla="*/ 2598 w 6344"/>
              <a:gd name="T15" fmla="*/ 968 h 6827"/>
              <a:gd name="T16" fmla="*/ 1999 w 6344"/>
              <a:gd name="T17" fmla="*/ 939 h 6827"/>
              <a:gd name="T18" fmla="*/ 1496 w 6344"/>
              <a:gd name="T19" fmla="*/ 1763 h 6827"/>
              <a:gd name="T20" fmla="*/ 1273 w 6344"/>
              <a:gd name="T21" fmla="*/ 1812 h 6827"/>
              <a:gd name="T22" fmla="*/ 5558 w 6344"/>
              <a:gd name="T23" fmla="*/ 6667 h 6827"/>
              <a:gd name="T24" fmla="*/ 3181 w 6344"/>
              <a:gd name="T25" fmla="*/ 293 h 6827"/>
              <a:gd name="T26" fmla="*/ 3826 w 6344"/>
              <a:gd name="T27" fmla="*/ 521 h 6827"/>
              <a:gd name="T28" fmla="*/ 2966 w 6344"/>
              <a:gd name="T29" fmla="*/ 1352 h 6827"/>
              <a:gd name="T30" fmla="*/ 2072 w 6344"/>
              <a:gd name="T31" fmla="*/ 1214 h 6827"/>
              <a:gd name="T32" fmla="*/ 2370 w 6344"/>
              <a:gd name="T33" fmla="*/ 2066 h 6827"/>
              <a:gd name="T34" fmla="*/ 1781 w 6344"/>
              <a:gd name="T35" fmla="*/ 1937 h 6827"/>
              <a:gd name="T36" fmla="*/ 2072 w 6344"/>
              <a:gd name="T37" fmla="*/ 1214 h 6827"/>
              <a:gd name="T38" fmla="*/ 5444 w 6344"/>
              <a:gd name="T39" fmla="*/ 6406 h 6827"/>
              <a:gd name="T40" fmla="*/ 3052 w 6344"/>
              <a:gd name="T41" fmla="*/ 6250 h 6827"/>
              <a:gd name="T42" fmla="*/ 1735 w 6344"/>
              <a:gd name="T43" fmla="*/ 5267 h 6827"/>
              <a:gd name="T44" fmla="*/ 1487 w 6344"/>
              <a:gd name="T45" fmla="*/ 2079 h 6827"/>
              <a:gd name="T46" fmla="*/ 1740 w 6344"/>
              <a:gd name="T47" fmla="*/ 2266 h 6827"/>
              <a:gd name="T48" fmla="*/ 2311 w 6344"/>
              <a:gd name="T49" fmla="*/ 2809 h 6827"/>
              <a:gd name="T50" fmla="*/ 2942 w 6344"/>
              <a:gd name="T51" fmla="*/ 1787 h 6827"/>
              <a:gd name="T52" fmla="*/ 4489 w 6344"/>
              <a:gd name="T53" fmla="*/ 704 h 6827"/>
              <a:gd name="T54" fmla="*/ 4851 w 6344"/>
              <a:gd name="T55" fmla="*/ 1041 h 6827"/>
              <a:gd name="T56" fmla="*/ 4734 w 6344"/>
              <a:gd name="T57" fmla="*/ 1268 h 6827"/>
              <a:gd name="T58" fmla="*/ 4695 w 6344"/>
              <a:gd name="T59" fmla="*/ 1300 h 6827"/>
              <a:gd name="T60" fmla="*/ 3957 w 6344"/>
              <a:gd name="T61" fmla="*/ 2017 h 6827"/>
              <a:gd name="T62" fmla="*/ 3507 w 6344"/>
              <a:gd name="T63" fmla="*/ 3868 h 6827"/>
              <a:gd name="T64" fmla="*/ 3789 w 6344"/>
              <a:gd name="T65" fmla="*/ 3840 h 6827"/>
              <a:gd name="T66" fmla="*/ 3786 w 6344"/>
              <a:gd name="T67" fmla="*/ 3812 h 6827"/>
              <a:gd name="T68" fmla="*/ 4221 w 6344"/>
              <a:gd name="T69" fmla="*/ 2149 h 6827"/>
              <a:gd name="T70" fmla="*/ 5393 w 6344"/>
              <a:gd name="T71" fmla="*/ 3539 h 6827"/>
              <a:gd name="T72" fmla="*/ 5608 w 6344"/>
              <a:gd name="T73" fmla="*/ 6141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44" h="6827">
                <a:moveTo>
                  <a:pt x="4443" y="1942"/>
                </a:moveTo>
                <a:lnTo>
                  <a:pt x="4893" y="1504"/>
                </a:lnTo>
                <a:cubicBezTo>
                  <a:pt x="4893" y="1504"/>
                  <a:pt x="5343" y="1203"/>
                  <a:pt x="5074" y="864"/>
                </a:cubicBezTo>
                <a:cubicBezTo>
                  <a:pt x="4915" y="664"/>
                  <a:pt x="4693" y="419"/>
                  <a:pt x="4486" y="419"/>
                </a:cubicBezTo>
                <a:cubicBezTo>
                  <a:pt x="4454" y="419"/>
                  <a:pt x="4423" y="425"/>
                  <a:pt x="4393" y="437"/>
                </a:cubicBezTo>
                <a:cubicBezTo>
                  <a:pt x="4294" y="476"/>
                  <a:pt x="4198" y="518"/>
                  <a:pt x="4107" y="562"/>
                </a:cubicBezTo>
                <a:lnTo>
                  <a:pt x="4124" y="448"/>
                </a:lnTo>
                <a:cubicBezTo>
                  <a:pt x="4148" y="368"/>
                  <a:pt x="3919" y="218"/>
                  <a:pt x="3603" y="108"/>
                </a:cubicBezTo>
                <a:cubicBezTo>
                  <a:pt x="3401" y="38"/>
                  <a:pt x="3211" y="0"/>
                  <a:pt x="3086" y="0"/>
                </a:cubicBezTo>
                <a:cubicBezTo>
                  <a:pt x="3009" y="0"/>
                  <a:pt x="2957" y="14"/>
                  <a:pt x="2942" y="44"/>
                </a:cubicBezTo>
                <a:cubicBezTo>
                  <a:pt x="2941" y="46"/>
                  <a:pt x="2940" y="49"/>
                  <a:pt x="2940" y="52"/>
                </a:cubicBezTo>
                <a:lnTo>
                  <a:pt x="2939" y="51"/>
                </a:lnTo>
                <a:lnTo>
                  <a:pt x="2630" y="1577"/>
                </a:lnTo>
                <a:lnTo>
                  <a:pt x="2600" y="977"/>
                </a:lnTo>
                <a:lnTo>
                  <a:pt x="2599" y="977"/>
                </a:lnTo>
                <a:cubicBezTo>
                  <a:pt x="2599" y="974"/>
                  <a:pt x="2599" y="971"/>
                  <a:pt x="2598" y="968"/>
                </a:cubicBezTo>
                <a:cubicBezTo>
                  <a:pt x="2584" y="914"/>
                  <a:pt x="2493" y="886"/>
                  <a:pt x="2364" y="886"/>
                </a:cubicBezTo>
                <a:cubicBezTo>
                  <a:pt x="2261" y="886"/>
                  <a:pt x="2134" y="904"/>
                  <a:pt x="1999" y="939"/>
                </a:cubicBezTo>
                <a:cubicBezTo>
                  <a:pt x="1702" y="1017"/>
                  <a:pt x="1480" y="1156"/>
                  <a:pt x="1492" y="1252"/>
                </a:cubicBezTo>
                <a:lnTo>
                  <a:pt x="1496" y="1763"/>
                </a:lnTo>
                <a:cubicBezTo>
                  <a:pt x="1452" y="1746"/>
                  <a:pt x="1413" y="1735"/>
                  <a:pt x="1379" y="1735"/>
                </a:cubicBezTo>
                <a:cubicBezTo>
                  <a:pt x="1328" y="1735"/>
                  <a:pt x="1291" y="1758"/>
                  <a:pt x="1273" y="1812"/>
                </a:cubicBezTo>
                <a:cubicBezTo>
                  <a:pt x="0" y="5679"/>
                  <a:pt x="2821" y="6827"/>
                  <a:pt x="4582" y="6827"/>
                </a:cubicBezTo>
                <a:cubicBezTo>
                  <a:pt x="4982" y="6827"/>
                  <a:pt x="5328" y="6767"/>
                  <a:pt x="5558" y="6667"/>
                </a:cubicBezTo>
                <a:cubicBezTo>
                  <a:pt x="6344" y="6324"/>
                  <a:pt x="6167" y="2805"/>
                  <a:pt x="4443" y="1942"/>
                </a:cubicBezTo>
                <a:close/>
                <a:moveTo>
                  <a:pt x="3181" y="293"/>
                </a:moveTo>
                <a:cubicBezTo>
                  <a:pt x="3263" y="305"/>
                  <a:pt x="3377" y="331"/>
                  <a:pt x="3509" y="377"/>
                </a:cubicBezTo>
                <a:cubicBezTo>
                  <a:pt x="3659" y="429"/>
                  <a:pt x="3765" y="483"/>
                  <a:pt x="3826" y="521"/>
                </a:cubicBezTo>
                <a:lnTo>
                  <a:pt x="3796" y="727"/>
                </a:lnTo>
                <a:cubicBezTo>
                  <a:pt x="3461" y="923"/>
                  <a:pt x="3186" y="1141"/>
                  <a:pt x="2966" y="1352"/>
                </a:cubicBezTo>
                <a:lnTo>
                  <a:pt x="3181" y="293"/>
                </a:lnTo>
                <a:close/>
                <a:moveTo>
                  <a:pt x="2072" y="1214"/>
                </a:moveTo>
                <a:cubicBezTo>
                  <a:pt x="2162" y="1190"/>
                  <a:pt x="2250" y="1176"/>
                  <a:pt x="2325" y="1172"/>
                </a:cubicBezTo>
                <a:lnTo>
                  <a:pt x="2370" y="2066"/>
                </a:lnTo>
                <a:cubicBezTo>
                  <a:pt x="2269" y="2221"/>
                  <a:pt x="2223" y="2319"/>
                  <a:pt x="2223" y="2319"/>
                </a:cubicBezTo>
                <a:cubicBezTo>
                  <a:pt x="2223" y="2319"/>
                  <a:pt x="2008" y="2106"/>
                  <a:pt x="1781" y="1937"/>
                </a:cubicBezTo>
                <a:lnTo>
                  <a:pt x="1777" y="1332"/>
                </a:lnTo>
                <a:cubicBezTo>
                  <a:pt x="1829" y="1300"/>
                  <a:pt x="1930" y="1252"/>
                  <a:pt x="2072" y="1214"/>
                </a:cubicBezTo>
                <a:close/>
                <a:moveTo>
                  <a:pt x="5608" y="6141"/>
                </a:moveTo>
                <a:cubicBezTo>
                  <a:pt x="5550" y="6309"/>
                  <a:pt x="5483" y="6389"/>
                  <a:pt x="5444" y="6406"/>
                </a:cubicBezTo>
                <a:cubicBezTo>
                  <a:pt x="5246" y="6493"/>
                  <a:pt x="4931" y="6542"/>
                  <a:pt x="4582" y="6542"/>
                </a:cubicBezTo>
                <a:cubicBezTo>
                  <a:pt x="4068" y="6542"/>
                  <a:pt x="3524" y="6439"/>
                  <a:pt x="3052" y="6250"/>
                </a:cubicBezTo>
                <a:cubicBezTo>
                  <a:pt x="2784" y="6143"/>
                  <a:pt x="2539" y="6010"/>
                  <a:pt x="2325" y="5854"/>
                </a:cubicBezTo>
                <a:cubicBezTo>
                  <a:pt x="2092" y="5685"/>
                  <a:pt x="1894" y="5487"/>
                  <a:pt x="1735" y="5267"/>
                </a:cubicBezTo>
                <a:cubicBezTo>
                  <a:pt x="1463" y="4892"/>
                  <a:pt x="1301" y="4442"/>
                  <a:pt x="1253" y="3931"/>
                </a:cubicBezTo>
                <a:cubicBezTo>
                  <a:pt x="1202" y="3385"/>
                  <a:pt x="1280" y="2763"/>
                  <a:pt x="1487" y="2079"/>
                </a:cubicBezTo>
                <a:cubicBezTo>
                  <a:pt x="1493" y="2083"/>
                  <a:pt x="1499" y="2087"/>
                  <a:pt x="1506" y="2092"/>
                </a:cubicBezTo>
                <a:cubicBezTo>
                  <a:pt x="1574" y="2135"/>
                  <a:pt x="1653" y="2194"/>
                  <a:pt x="1740" y="2266"/>
                </a:cubicBezTo>
                <a:cubicBezTo>
                  <a:pt x="1895" y="2395"/>
                  <a:pt x="2022" y="2520"/>
                  <a:pt x="2023" y="2521"/>
                </a:cubicBezTo>
                <a:lnTo>
                  <a:pt x="2311" y="2809"/>
                </a:lnTo>
                <a:lnTo>
                  <a:pt x="2481" y="2440"/>
                </a:lnTo>
                <a:cubicBezTo>
                  <a:pt x="2487" y="2427"/>
                  <a:pt x="2628" y="2140"/>
                  <a:pt x="2942" y="1787"/>
                </a:cubicBezTo>
                <a:cubicBezTo>
                  <a:pt x="3128" y="1578"/>
                  <a:pt x="3338" y="1386"/>
                  <a:pt x="3566" y="1218"/>
                </a:cubicBezTo>
                <a:cubicBezTo>
                  <a:pt x="3848" y="1010"/>
                  <a:pt x="4158" y="838"/>
                  <a:pt x="4489" y="704"/>
                </a:cubicBezTo>
                <a:cubicBezTo>
                  <a:pt x="4503" y="708"/>
                  <a:pt x="4546" y="723"/>
                  <a:pt x="4622" y="791"/>
                </a:cubicBezTo>
                <a:cubicBezTo>
                  <a:pt x="4710" y="867"/>
                  <a:pt x="4795" y="970"/>
                  <a:pt x="4851" y="1041"/>
                </a:cubicBezTo>
                <a:cubicBezTo>
                  <a:pt x="4878" y="1074"/>
                  <a:pt x="4876" y="1089"/>
                  <a:pt x="4875" y="1095"/>
                </a:cubicBezTo>
                <a:cubicBezTo>
                  <a:pt x="4867" y="1149"/>
                  <a:pt x="4787" y="1231"/>
                  <a:pt x="4734" y="1268"/>
                </a:cubicBezTo>
                <a:lnTo>
                  <a:pt x="4715" y="1280"/>
                </a:lnTo>
                <a:lnTo>
                  <a:pt x="4695" y="1300"/>
                </a:lnTo>
                <a:lnTo>
                  <a:pt x="4244" y="1738"/>
                </a:lnTo>
                <a:lnTo>
                  <a:pt x="3957" y="2017"/>
                </a:lnTo>
                <a:cubicBezTo>
                  <a:pt x="3904" y="2080"/>
                  <a:pt x="3849" y="2151"/>
                  <a:pt x="3797" y="2232"/>
                </a:cubicBezTo>
                <a:cubicBezTo>
                  <a:pt x="3583" y="2559"/>
                  <a:pt x="3360" y="3108"/>
                  <a:pt x="3507" y="3868"/>
                </a:cubicBezTo>
                <a:cubicBezTo>
                  <a:pt x="3519" y="3933"/>
                  <a:pt x="3577" y="3983"/>
                  <a:pt x="3646" y="3983"/>
                </a:cubicBezTo>
                <a:cubicBezTo>
                  <a:pt x="3725" y="3983"/>
                  <a:pt x="3789" y="3919"/>
                  <a:pt x="3789" y="3840"/>
                </a:cubicBezTo>
                <a:cubicBezTo>
                  <a:pt x="3789" y="3831"/>
                  <a:pt x="3788" y="3822"/>
                  <a:pt x="3786" y="3813"/>
                </a:cubicBezTo>
                <a:cubicBezTo>
                  <a:pt x="3786" y="3813"/>
                  <a:pt x="3786" y="3813"/>
                  <a:pt x="3786" y="3812"/>
                </a:cubicBezTo>
                <a:cubicBezTo>
                  <a:pt x="3684" y="3282"/>
                  <a:pt x="3765" y="2806"/>
                  <a:pt x="4028" y="2398"/>
                </a:cubicBezTo>
                <a:cubicBezTo>
                  <a:pt x="4092" y="2299"/>
                  <a:pt x="4159" y="2216"/>
                  <a:pt x="4221" y="2149"/>
                </a:cubicBezTo>
                <a:lnTo>
                  <a:pt x="4315" y="2196"/>
                </a:lnTo>
                <a:cubicBezTo>
                  <a:pt x="4882" y="2480"/>
                  <a:pt x="5214" y="3083"/>
                  <a:pt x="5393" y="3539"/>
                </a:cubicBezTo>
                <a:cubicBezTo>
                  <a:pt x="5617" y="4109"/>
                  <a:pt x="5736" y="4788"/>
                  <a:pt x="5720" y="5401"/>
                </a:cubicBezTo>
                <a:cubicBezTo>
                  <a:pt x="5712" y="5694"/>
                  <a:pt x="5673" y="5950"/>
                  <a:pt x="5608" y="614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0FAE6F-2436-3727-5E4F-C09621B9714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080438" y="4899437"/>
            <a:ext cx="2351738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四、常用组织学技术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EE320246-76CB-BD19-36D0-2F587C5E783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370352" y="4867863"/>
            <a:ext cx="1076149" cy="614302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B49D9D96-D667-8BD4-DEAE-2E8F7AB5BF1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278068" y="4845641"/>
            <a:ext cx="4509316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F3406CA-4F58-6B3F-BD0A-307D87030BDE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3810469" y="5051774"/>
            <a:ext cx="251979" cy="219173"/>
            <a:chOff x="11578418" y="358321"/>
            <a:chExt cx="178080" cy="154895"/>
          </a:xfrm>
        </p:grpSpPr>
        <p:sp>
          <p:nvSpPr>
            <p:cNvPr id="10" name="Freeform 193">
              <a:extLst>
                <a:ext uri="{FF2B5EF4-FFF2-40B4-BE49-F238E27FC236}">
                  <a16:creationId xmlns:a16="http://schemas.microsoft.com/office/drawing/2014/main" id="{15CED62D-810C-BD03-BDBF-44A3F850DF4E}"/>
                </a:ext>
              </a:extLst>
            </p:cNvPr>
            <p:cNvSpPr/>
            <p:nvPr/>
          </p:nvSpPr>
          <p:spPr bwMode="auto">
            <a:xfrm>
              <a:off x="11578418" y="358321"/>
              <a:ext cx="178080" cy="154895"/>
            </a:xfrm>
            <a:custGeom>
              <a:avLst/>
              <a:gdLst>
                <a:gd name="T0" fmla="*/ 0 w 248"/>
                <a:gd name="T1" fmla="*/ 2147483646 h 216"/>
                <a:gd name="T2" fmla="*/ 2147483646 w 248"/>
                <a:gd name="T3" fmla="*/ 2147483646 h 216"/>
                <a:gd name="T4" fmla="*/ 2147483646 w 248"/>
                <a:gd name="T5" fmla="*/ 2147483646 h 216"/>
                <a:gd name="T6" fmla="*/ 2147483646 w 248"/>
                <a:gd name="T7" fmla="*/ 0 h 216"/>
                <a:gd name="T8" fmla="*/ 2147483646 w 248"/>
                <a:gd name="T9" fmla="*/ 2147483646 h 216"/>
                <a:gd name="T10" fmla="*/ 2147483646 w 248"/>
                <a:gd name="T11" fmla="*/ 0 h 216"/>
                <a:gd name="T12" fmla="*/ 0 w 248"/>
                <a:gd name="T13" fmla="*/ 2147483646 h 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8" h="216">
                  <a:moveTo>
                    <a:pt x="0" y="64"/>
                  </a:moveTo>
                  <a:cubicBezTo>
                    <a:pt x="0" y="144"/>
                    <a:pt x="124" y="216"/>
                    <a:pt x="124" y="216"/>
                  </a:cubicBezTo>
                  <a:cubicBezTo>
                    <a:pt x="124" y="216"/>
                    <a:pt x="248" y="144"/>
                    <a:pt x="248" y="64"/>
                  </a:cubicBezTo>
                  <a:cubicBezTo>
                    <a:pt x="248" y="31"/>
                    <a:pt x="224" y="0"/>
                    <a:pt x="188" y="0"/>
                  </a:cubicBezTo>
                  <a:cubicBezTo>
                    <a:pt x="155" y="0"/>
                    <a:pt x="124" y="23"/>
                    <a:pt x="124" y="56"/>
                  </a:cubicBezTo>
                  <a:cubicBezTo>
                    <a:pt x="124" y="23"/>
                    <a:pt x="93" y="0"/>
                    <a:pt x="60" y="0"/>
                  </a:cubicBezTo>
                  <a:cubicBezTo>
                    <a:pt x="24" y="0"/>
                    <a:pt x="0" y="31"/>
                    <a:pt x="0" y="64"/>
                  </a:cubicBez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94">
              <a:extLst>
                <a:ext uri="{FF2B5EF4-FFF2-40B4-BE49-F238E27FC236}">
                  <a16:creationId xmlns:a16="http://schemas.microsoft.com/office/drawing/2014/main" id="{BB307FC1-ADC8-29A7-490F-0EC9FA2F54B9}"/>
                </a:ext>
              </a:extLst>
            </p:cNvPr>
            <p:cNvSpPr/>
            <p:nvPr/>
          </p:nvSpPr>
          <p:spPr bwMode="auto">
            <a:xfrm>
              <a:off x="11710622" y="378546"/>
              <a:ext cx="27131" cy="28611"/>
            </a:xfrm>
            <a:custGeom>
              <a:avLst/>
              <a:gdLst>
                <a:gd name="T0" fmla="*/ 2147483646 w 38"/>
                <a:gd name="T1" fmla="*/ 2147483646 h 40"/>
                <a:gd name="T2" fmla="*/ 0 w 38"/>
                <a:gd name="T3" fmla="*/ 0 h 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40">
                  <a:moveTo>
                    <a:pt x="38" y="40"/>
                  </a:moveTo>
                  <a:cubicBezTo>
                    <a:pt x="38" y="19"/>
                    <a:pt x="23" y="0"/>
                    <a:pt x="0" y="0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-170899847465195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5C027D-B866-11D6-6E0A-B0745C9A209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748" y="740048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000630-1BCA-3031-A621-5873FC1E2C0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42733" y="1520228"/>
            <a:ext cx="540734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（五）细胞培养和组织工程技术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55B44A-B76F-0136-8864-5F0409EDF15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872F2B-09BF-334B-FEB8-19B3BE3F2B5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59624" y="2250696"/>
            <a:ext cx="5348399" cy="3670232"/>
            <a:chOff x="903614" y="2001715"/>
            <a:chExt cx="5348399" cy="3670232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942E14AD-1F96-6FFD-6947-0E3903A0E7C7}"/>
                </a:ext>
              </a:extLst>
            </p:cNvPr>
            <p:cNvSpPr txBox="1"/>
            <p:nvPr/>
          </p:nvSpPr>
          <p:spPr>
            <a:xfrm>
              <a:off x="903614" y="2001715"/>
              <a:ext cx="5348399" cy="943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细胞培养（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cell culture    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是把从机体取得的细胞在体外模拟体内条件下进行培养的技术。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106F38-954F-82F4-D94A-DFBDE3EDEFE6}"/>
                </a:ext>
              </a:extLst>
            </p:cNvPr>
            <p:cNvSpPr txBox="1"/>
            <p:nvPr/>
          </p:nvSpPr>
          <p:spPr>
            <a:xfrm>
              <a:off x="1900704" y="5364170"/>
              <a:ext cx="3461121" cy="3077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HeLa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细胞相差显微镜图 </a:t>
              </a:r>
            </a:p>
          </p:txBody>
        </p:sp>
        <p:pic>
          <p:nvPicPr>
            <p:cNvPr id="6" name="Picture 2" descr="C:\Users\zhonger\Desktop\图1-9.jpg">
              <a:extLst>
                <a:ext uri="{FF2B5EF4-FFF2-40B4-BE49-F238E27FC236}">
                  <a16:creationId xmlns:a16="http://schemas.microsoft.com/office/drawing/2014/main" id="{AB0892B3-E3B8-4283-0F67-755543D04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520" y="3105690"/>
              <a:ext cx="3311561" cy="210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B8E5C64-2D1E-A4DB-E56A-6C2DE277D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76431" y="2243615"/>
              <a:ext cx="144000" cy="1440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A199CA8-3A0A-DF53-D285-4B23EB34F3F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408023" y="2205832"/>
            <a:ext cx="5487077" cy="1292662"/>
            <a:chOff x="6756857" y="2001715"/>
            <a:chExt cx="5487077" cy="1292662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0D3FA6-5FF1-D768-594B-9D00B11D213A}"/>
                </a:ext>
              </a:extLst>
            </p:cNvPr>
            <p:cNvSpPr txBox="1"/>
            <p:nvPr/>
          </p:nvSpPr>
          <p:spPr>
            <a:xfrm>
              <a:off x="6756857" y="2001715"/>
              <a:ext cx="5487077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组织工程（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tissue engineering    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）是用细胞培养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技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术在体外模拟构建机体组织或器官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的技术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613C902-0303-826E-5FDD-BB484AEF8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44004" y="2243097"/>
              <a:ext cx="144000" cy="1440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1CDB60F-2D71-CB50-12A8-5E953643A61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11" y="3506684"/>
            <a:ext cx="4125059" cy="1981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8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-170899847475956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077431-E234-553B-FC0D-49D98117DA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2619" y="582380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EF39F3-5C86-63C7-E037-039D53282B6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84444" y="1437932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（六）组织芯片技术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B7B586D-113B-4076-3D21-A244AB335F7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921885" y="1477558"/>
            <a:ext cx="3935870" cy="4636847"/>
            <a:chOff x="6536187" y="1477558"/>
            <a:chExt cx="3935870" cy="463684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E9D22DE-AD63-E92A-50E0-4488788A47C9}"/>
                </a:ext>
              </a:extLst>
            </p:cNvPr>
            <p:cNvSpPr/>
            <p:nvPr/>
          </p:nvSpPr>
          <p:spPr>
            <a:xfrm>
              <a:off x="6536187" y="1477558"/>
              <a:ext cx="3935870" cy="4636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分类：</a:t>
              </a:r>
              <a:endPara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根据样本数目的多少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低密度芯片（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&lt;200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点）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        中密度芯片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200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～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600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点）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        高密度芯片（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&gt;600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点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根据研究目的不同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正常组织芯片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肿瘤组织芯片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单一或复合组织芯片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特定病理类型组织芯片</a:t>
              </a:r>
            </a:p>
          </p:txBody>
        </p:sp>
        <p:sp>
          <p:nvSpPr>
            <p:cNvPr id="8" name="左大括号 7">
              <a:extLst>
                <a:ext uri="{FF2B5EF4-FFF2-40B4-BE49-F238E27FC236}">
                  <a16:creationId xmlns:a16="http://schemas.microsoft.com/office/drawing/2014/main" id="{BE08B709-0775-B287-BD9C-ABA517001E83}"/>
                </a:ext>
              </a:extLst>
            </p:cNvPr>
            <p:cNvSpPr/>
            <p:nvPr/>
          </p:nvSpPr>
          <p:spPr>
            <a:xfrm>
              <a:off x="6918905" y="2631988"/>
              <a:ext cx="134168" cy="1017373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3A302E2B-F001-16ED-D548-56C15E24B465}"/>
                </a:ext>
              </a:extLst>
            </p:cNvPr>
            <p:cNvSpPr/>
            <p:nvPr/>
          </p:nvSpPr>
          <p:spPr>
            <a:xfrm>
              <a:off x="6918905" y="4468487"/>
              <a:ext cx="134168" cy="1508064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F0BB58E-D344-1B17-1DC5-4667743D018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56EDF63-F9C1-DF0F-7AAC-8BA22A652A4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92619" y="2103922"/>
            <a:ext cx="5322507" cy="2790187"/>
            <a:chOff x="893763" y="2212820"/>
            <a:chExt cx="5322507" cy="279018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5EE49047-F08D-3C7E-B504-283ACB22E2CA}"/>
                </a:ext>
              </a:extLst>
            </p:cNvPr>
            <p:cNvSpPr txBox="1"/>
            <p:nvPr/>
          </p:nvSpPr>
          <p:spPr>
            <a:xfrm>
              <a:off x="893763" y="2212820"/>
              <a:ext cx="5322507" cy="2790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组织芯片（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tissue chip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）也称组织微阵列，是生物芯片技术的一个重要分支。将组织标本有序地集成在固相载体上形成组织微阵列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tissue microarray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TMA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），再利用免疫组织化学、原位杂交、原位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PCR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等各种组织学、分子生物学技术对芯片中的组织进行检测。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1A99BF6-3FE2-A821-8A98-2C15700AF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28946" y="2461696"/>
              <a:ext cx="144000" cy="144000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8CD7BC6-4083-F69E-B8DD-1E15215423A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t="5942"/>
          <a:stretch/>
        </p:blipFill>
        <p:spPr>
          <a:xfrm>
            <a:off x="750782" y="4902008"/>
            <a:ext cx="5464344" cy="12075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4F5FC4-0A69-638E-7F2E-1C74F44EEC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7045" y="3712845"/>
            <a:ext cx="173355" cy="1733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05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-170899847485293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284159-B4DE-6CFD-C144-646494CCAE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748" y="740048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四、常用组织学技术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B6297C-DBD3-2330-B2CB-D4B2A0DE9F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93939" y="1658189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（七）类器官技术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2728ED-0997-8B49-0E98-563652AEE80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847F47-0CC1-1CED-6B66-76B57793D6A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366177" y="2616339"/>
            <a:ext cx="5463540" cy="2583472"/>
            <a:chOff x="1201420" y="2094778"/>
            <a:chExt cx="5463540" cy="258347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3F40AD6-5BB9-20AD-CD95-A9F5C9BE58EC}"/>
                </a:ext>
              </a:extLst>
            </p:cNvPr>
            <p:cNvSpPr txBox="1"/>
            <p:nvPr/>
          </p:nvSpPr>
          <p:spPr>
            <a:xfrm>
              <a:off x="1201420" y="2094778"/>
              <a:ext cx="5463540" cy="1405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类器官</a:t>
              </a:r>
              <a:r>
                <a:rPr lang="zh-CN" altLang="en-US" sz="20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organoid</a:t>
              </a:r>
              <a:r>
                <a:rPr lang="zh-CN" altLang="en-US" sz="20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）指利用成体干细胞或多能干细胞进行体外三维（</a:t>
              </a:r>
              <a:r>
                <a:rPr lang="en-US" altLang="zh-CN" sz="2000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0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lang="zh-CN" altLang="en-US" sz="20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）培养而形成的具有一定空间结构的组织类似物。</a:t>
              </a:r>
              <a:endParaRPr lang="en-US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FAFAFFD-51C4-2EA3-4A1A-328372325FAD}"/>
                </a:ext>
              </a:extLst>
            </p:cNvPr>
            <p:cNvSpPr txBox="1"/>
            <p:nvPr/>
          </p:nvSpPr>
          <p:spPr>
            <a:xfrm>
              <a:off x="1201420" y="4027977"/>
              <a:ext cx="15529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类器官来源</a:t>
              </a:r>
              <a:endParaRPr lang="zh-CN" altLang="en-US" sz="20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9DD0307-6FFD-7379-638B-5F428FB11D35}"/>
                </a:ext>
              </a:extLst>
            </p:cNvPr>
            <p:cNvSpPr txBox="1"/>
            <p:nvPr/>
          </p:nvSpPr>
          <p:spPr>
            <a:xfrm>
              <a:off x="2913101" y="3766085"/>
              <a:ext cx="21107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组织来源类器官</a:t>
              </a:r>
              <a:endParaRPr lang="zh-CN" altLang="en-US" sz="20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38E12B5-A76D-3BD6-C1FD-51752D169F72}"/>
                </a:ext>
              </a:extLst>
            </p:cNvPr>
            <p:cNvSpPr txBox="1"/>
            <p:nvPr/>
          </p:nvSpPr>
          <p:spPr>
            <a:xfrm>
              <a:off x="2870540" y="4278140"/>
              <a:ext cx="2730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多能干细胞来源类器官</a:t>
              </a:r>
              <a:endParaRPr lang="zh-CN" altLang="en-US" sz="2000" dirty="0"/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360F3B0C-737F-D11D-F7B1-D2345E533EF9}"/>
                </a:ext>
              </a:extLst>
            </p:cNvPr>
            <p:cNvSpPr/>
            <p:nvPr/>
          </p:nvSpPr>
          <p:spPr>
            <a:xfrm>
              <a:off x="2733070" y="3885319"/>
              <a:ext cx="158751" cy="685425"/>
            </a:xfrm>
            <a:prstGeom prst="leftBrac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CD9267-2239-361F-028E-8E17A446B41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019297" y="1761612"/>
            <a:ext cx="4079773" cy="3750754"/>
            <a:chOff x="7019297" y="1761612"/>
            <a:chExt cx="4079773" cy="375075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A850A00-9E7C-6332-0D7C-ADA05705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762" y="1761612"/>
              <a:ext cx="3376433" cy="308382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552C7A5-AFBD-082B-FFF4-BA8DC136167F}"/>
                </a:ext>
              </a:extLst>
            </p:cNvPr>
            <p:cNvSpPr txBox="1"/>
            <p:nvPr/>
          </p:nvSpPr>
          <p:spPr>
            <a:xfrm>
              <a:off x="7019297" y="4989146"/>
              <a:ext cx="40797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b="1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人肝类器官共聚焦显微镜图</a:t>
              </a:r>
              <a:endParaRPr lang="en-US" altLang="zh-CN" sz="14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400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蓝色为细胞核；红色为细胞膜；绿色为脂滴。</a:t>
              </a:r>
              <a:endParaRPr lang="zh-CN" altLang="zh-CN" sz="1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457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-17089984750741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2622076" y="2095976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圆角矩形 79"/>
          <p:cNvSpPr/>
          <p:nvPr>
            <p:custDataLst>
              <p:tags r:id="rId3"/>
            </p:custDataLst>
          </p:nvPr>
        </p:nvSpPr>
        <p:spPr bwMode="auto">
          <a:xfrm>
            <a:off x="3412232" y="2096770"/>
            <a:ext cx="7289616" cy="70802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66227" y="2152015"/>
            <a:ext cx="69362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组织学是研究正常机体微细结构及其功能的学科，内容包括细胞、组织、器官和系统。</a:t>
            </a:r>
            <a:endParaRPr lang="zh-CN" altLang="en-US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文本框 2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10043" y="2227306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2622076" y="3146108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圆角矩形 18"/>
          <p:cNvSpPr/>
          <p:nvPr>
            <p:custDataLst>
              <p:tags r:id="rId7"/>
            </p:custDataLst>
          </p:nvPr>
        </p:nvSpPr>
        <p:spPr bwMode="auto">
          <a:xfrm>
            <a:off x="3412233" y="3147059"/>
            <a:ext cx="7289616" cy="799465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1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551379" y="3232099"/>
            <a:ext cx="6965984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细胞与细胞外基质构成组织。人体有上皮组织、结缔组织、肌组织和神经组织</a:t>
            </a:r>
            <a:r>
              <a:rPr lang="en-US" altLang="zh-CN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种。组织有机结合形成器官，功能相关的器官构成系统。</a:t>
            </a:r>
          </a:p>
        </p:txBody>
      </p:sp>
      <p:sp>
        <p:nvSpPr>
          <p:cNvPr id="9" name="文本框 2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710043" y="3277438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10"/>
            </p:custDataLst>
          </p:nvPr>
        </p:nvSpPr>
        <p:spPr>
          <a:xfrm>
            <a:off x="2622076" y="4313430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圆角矩形 18"/>
          <p:cNvSpPr/>
          <p:nvPr>
            <p:custDataLst>
              <p:tags r:id="rId11"/>
            </p:custDataLst>
          </p:nvPr>
        </p:nvSpPr>
        <p:spPr bwMode="auto">
          <a:xfrm>
            <a:off x="3412232" y="4119880"/>
            <a:ext cx="7289617" cy="1046972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551378" y="4226560"/>
            <a:ext cx="7076299" cy="7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染色是最常用的染色方法之一。苏木精是碱性染料，将细胞核染成蓝紫色；伊红是酸性染料，将细胞质染成红色。对碱性染料亲和力强，称嗜碱性；对酸性染料亲和力强，称嗜酸性。</a:t>
            </a:r>
            <a:endParaRPr lang="zh-CN" altLang="en-US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3" name="文本框 2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710043" y="4444760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C9CDC7B-2BC8-CD1B-7F8B-6E609515ABCE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2144485" y="2750496"/>
            <a:ext cx="0" cy="17509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-170899847508957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-170899847302256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六边形 10"/>
          <p:cNvSpPr/>
          <p:nvPr>
            <p:custDataLst>
              <p:tags r:id="rId2"/>
            </p:custDataLst>
          </p:nvPr>
        </p:nvSpPr>
        <p:spPr>
          <a:xfrm rot="16200000">
            <a:off x="2502416" y="1291319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2" name="直线连接符 8"/>
          <p:cNvCxnSpPr>
            <a:stCxn id="11" idx="2"/>
          </p:cNvCxnSpPr>
          <p:nvPr>
            <p:custDataLst>
              <p:tags r:id="rId3"/>
            </p:custDataLst>
          </p:nvPr>
        </p:nvCxnSpPr>
        <p:spPr>
          <a:xfrm flipH="1">
            <a:off x="2367118" y="1939114"/>
            <a:ext cx="978163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六边形 12"/>
          <p:cNvSpPr/>
          <p:nvPr>
            <p:custDataLst>
              <p:tags r:id="rId4"/>
            </p:custDataLst>
          </p:nvPr>
        </p:nvSpPr>
        <p:spPr>
          <a:xfrm rot="16200000">
            <a:off x="2502416" y="2735871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4" name="直线连接符 40"/>
          <p:cNvCxnSpPr>
            <a:stCxn id="13" idx="2"/>
          </p:cNvCxnSpPr>
          <p:nvPr>
            <p:custDataLst>
              <p:tags r:id="rId5"/>
            </p:custDataLst>
          </p:nvPr>
        </p:nvCxnSpPr>
        <p:spPr>
          <a:xfrm flipH="1">
            <a:off x="2304391" y="3383666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六边形 14"/>
          <p:cNvSpPr/>
          <p:nvPr>
            <p:custDataLst>
              <p:tags r:id="rId6"/>
            </p:custDataLst>
          </p:nvPr>
        </p:nvSpPr>
        <p:spPr>
          <a:xfrm rot="16200000">
            <a:off x="2502416" y="4226500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线连接符 45"/>
          <p:cNvCxnSpPr>
            <a:stCxn id="15" idx="2"/>
          </p:cNvCxnSpPr>
          <p:nvPr>
            <p:custDataLst>
              <p:tags r:id="rId7"/>
            </p:custDataLst>
          </p:nvPr>
        </p:nvCxnSpPr>
        <p:spPr>
          <a:xfrm flipH="1">
            <a:off x="2304391" y="4874295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95417" y="1981104"/>
            <a:ext cx="5687783" cy="4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42" tIns="42471" rIns="84942" bIns="42471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sp>
        <p:nvSpPr>
          <p:cNvPr id="4" name="Text Placeholder 5"/>
          <p:cNvSpPr txBox="1"/>
          <p:nvPr>
            <p:custDataLst>
              <p:tags r:id="rId10"/>
            </p:custDataLst>
          </p:nvPr>
        </p:nvSpPr>
        <p:spPr>
          <a:xfrm>
            <a:off x="2384874" y="1391167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掌握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Text Placeholder 5"/>
          <p:cNvSpPr txBox="1"/>
          <p:nvPr>
            <p:custDataLst>
              <p:tags r:id="rId11"/>
            </p:custDataLst>
          </p:nvPr>
        </p:nvSpPr>
        <p:spPr>
          <a:xfrm>
            <a:off x="2384874" y="2899783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熟悉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Text Placeholder 5"/>
          <p:cNvSpPr txBox="1"/>
          <p:nvPr>
            <p:custDataLst>
              <p:tags r:id="rId12"/>
            </p:custDataLst>
          </p:nvPr>
        </p:nvSpPr>
        <p:spPr>
          <a:xfrm>
            <a:off x="2367118" y="4381534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了解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>
            <p:custDataLst>
              <p:tags r:id="rId13"/>
            </p:custDataLst>
          </p:nvPr>
        </p:nvSpPr>
        <p:spPr>
          <a:xfrm>
            <a:off x="658546" y="668970"/>
            <a:ext cx="1422184" cy="576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学习目标</a:t>
            </a: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3442935" y="1435097"/>
            <a:ext cx="6514286" cy="514407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组织学概念与研究内容；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染色的基本原理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9" name="文本框 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586231" y="1994063"/>
            <a:ext cx="5687783" cy="4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42" tIns="42471" rIns="84942" bIns="42471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3442935" y="2906205"/>
            <a:ext cx="6514286" cy="514407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常用组织学技术；组织学学习方法。</a:t>
            </a:r>
            <a:endParaRPr lang="en-US" altLang="zh-CN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3442935" y="4381534"/>
            <a:ext cx="6514286" cy="514407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组织学发展简史。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-17089984730686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>
            <a:extLst>
              <a:ext uri="{FF2B5EF4-FFF2-40B4-BE49-F238E27FC236}">
                <a16:creationId xmlns:a16="http://schemas.microsoft.com/office/drawing/2014/main" id="{46D25C3D-97CD-2959-6200-5285E2835FB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76462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818284" y="3044279"/>
            <a:ext cx="66602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一、组织学的内容和意义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1-170899847314626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898747" y="734719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一、组织学的内容和意义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AD5E0CE-79F0-820A-3D8D-1F5E6527C8C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98747" y="1587707"/>
            <a:ext cx="10394506" cy="4456994"/>
            <a:chOff x="893763" y="1763981"/>
            <a:chExt cx="10394506" cy="445699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D1ADDE0-244E-FDC2-5CE9-AC9EC8EB423E}"/>
                </a:ext>
              </a:extLst>
            </p:cNvPr>
            <p:cNvGrpSpPr/>
            <p:nvPr/>
          </p:nvGrpSpPr>
          <p:grpSpPr>
            <a:xfrm>
              <a:off x="893763" y="1763981"/>
              <a:ext cx="10394506" cy="4456994"/>
              <a:chOff x="1262743" y="1466173"/>
              <a:chExt cx="10394506" cy="4456994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262743" y="1466173"/>
                <a:ext cx="10394506" cy="3251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概念：组织学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histology 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）是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研究正常机体微细结构及其相关功能的科学。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内容：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包括细胞、组织、器官和系统。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fontAlgn="auto">
                  <a:lnSpc>
                    <a:spcPct val="150000"/>
                  </a:lnSpc>
                </a:pPr>
                <a:endPara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细胞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细胞外基质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（细胞间质）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extracellular matrix    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" name="右大括号 3">
                <a:extLst>
                  <a:ext uri="{FF2B5EF4-FFF2-40B4-BE49-F238E27FC236}">
                    <a16:creationId xmlns:a16="http://schemas.microsoft.com/office/drawing/2014/main" id="{BFEA7AB8-C785-A4B7-9DE6-5A4D5A6422BA}"/>
                  </a:ext>
                </a:extLst>
              </p:cNvPr>
              <p:cNvSpPr/>
              <p:nvPr/>
            </p:nvSpPr>
            <p:spPr>
              <a:xfrm>
                <a:off x="4250428" y="3043235"/>
                <a:ext cx="166744" cy="1056930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A0F64EA-747F-3445-865C-5AE56B19FA9B}"/>
                  </a:ext>
                </a:extLst>
              </p:cNvPr>
              <p:cNvSpPr txBox="1"/>
              <p:nvPr/>
            </p:nvSpPr>
            <p:spPr>
              <a:xfrm>
                <a:off x="5898500" y="2606103"/>
                <a:ext cx="1523596" cy="1909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B76C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上皮组织</a:t>
                </a:r>
                <a:endParaRPr lang="en-US" altLang="zh-CN" sz="2000" dirty="0">
                  <a:solidFill>
                    <a:srgbClr val="0B76C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B76C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结缔组织</a:t>
                </a:r>
                <a:endParaRPr lang="en-US" altLang="zh-CN" sz="2000" dirty="0">
                  <a:solidFill>
                    <a:srgbClr val="0B76C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B76C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肌组织</a:t>
                </a:r>
                <a:endParaRPr lang="en-US" altLang="zh-CN" sz="2000" dirty="0">
                  <a:solidFill>
                    <a:srgbClr val="0B76C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B76C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神经组织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1D509DE-1E96-B78F-990D-D381CE576EFA}"/>
                  </a:ext>
                </a:extLst>
              </p:cNvPr>
              <p:cNvSpPr txBox="1"/>
              <p:nvPr/>
            </p:nvSpPr>
            <p:spPr>
              <a:xfrm>
                <a:off x="4271456" y="3257125"/>
                <a:ext cx="1763760" cy="957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组织</a:t>
                </a:r>
                <a:endPara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tissue    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左大括号 11">
                <a:extLst>
                  <a:ext uri="{FF2B5EF4-FFF2-40B4-BE49-F238E27FC236}">
                    <a16:creationId xmlns:a16="http://schemas.microsoft.com/office/drawing/2014/main" id="{A28DA129-A1B2-C7F0-6196-A5178A44982B}"/>
                  </a:ext>
                </a:extLst>
              </p:cNvPr>
              <p:cNvSpPr/>
              <p:nvPr/>
            </p:nvSpPr>
            <p:spPr>
              <a:xfrm>
                <a:off x="5676722" y="2877524"/>
                <a:ext cx="166744" cy="1409692"/>
              </a:xfrm>
              <a:prstGeom prst="leftBrac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4633A74E-C8A3-A745-2C5C-192F02236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5632" y="4248738"/>
                <a:ext cx="0" cy="398729"/>
              </a:xfrm>
              <a:prstGeom prst="straightConnector1">
                <a:avLst/>
              </a:prstGeom>
              <a:ln w="25400">
                <a:solidFill>
                  <a:srgbClr val="0B76C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801CFD7-5AF8-202D-F03D-7ED93241A657}"/>
                  </a:ext>
                </a:extLst>
              </p:cNvPr>
              <p:cNvSpPr txBox="1"/>
              <p:nvPr/>
            </p:nvSpPr>
            <p:spPr>
              <a:xfrm>
                <a:off x="2995016" y="4512631"/>
                <a:ext cx="4095607" cy="49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B76C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器官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organ 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000" dirty="0">
                    <a:solidFill>
                      <a:srgbClr val="0B76C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与系统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system 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2B03730F-2E3E-B34B-5B3B-A46041CE5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5064" y="5015116"/>
                <a:ext cx="0" cy="405566"/>
              </a:xfrm>
              <a:prstGeom prst="straightConnector1">
                <a:avLst/>
              </a:prstGeom>
              <a:ln w="25400">
                <a:solidFill>
                  <a:srgbClr val="0B76C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2E2C25B-9276-64A3-7044-004358AFEAE4}"/>
                  </a:ext>
                </a:extLst>
              </p:cNvPr>
              <p:cNvSpPr txBox="1"/>
              <p:nvPr/>
            </p:nvSpPr>
            <p:spPr>
              <a:xfrm>
                <a:off x="4563271" y="5420682"/>
                <a:ext cx="759441" cy="50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B76C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人体</a:t>
                </a:r>
              </a:p>
            </p:txBody>
          </p:sp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CAF54A7-A8F4-7613-75FE-4BCCC8A9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2317" y="2015408"/>
              <a:ext cx="144000" cy="144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9F239A6-42D5-E77F-ECAF-7C8835E7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32" y="4295320"/>
              <a:ext cx="144000" cy="144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A5B134F-995E-F32A-2CD5-38B711EA4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11295" y="4252325"/>
              <a:ext cx="144000" cy="1440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537B603-61FF-23EA-0861-80DCFB046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30255" y="5052708"/>
              <a:ext cx="144000" cy="144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3AFF00D-7D91-1355-EB34-93A517D51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56089" y="5059559"/>
              <a:ext cx="144000" cy="14400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B4F86B0-F855-AF0E-B463-C424B15675C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055199" y="2214880"/>
            <a:ext cx="4325444" cy="4045265"/>
            <a:chOff x="7055199" y="2214880"/>
            <a:chExt cx="4325444" cy="404526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6D1DA99-D3B2-AA19-FD2A-00093677F5A6}"/>
                </a:ext>
              </a:extLst>
            </p:cNvPr>
            <p:cNvGrpSpPr/>
            <p:nvPr/>
          </p:nvGrpSpPr>
          <p:grpSpPr>
            <a:xfrm>
              <a:off x="7055199" y="2415754"/>
              <a:ext cx="4325444" cy="3844391"/>
              <a:chOff x="7157238" y="2481783"/>
              <a:chExt cx="4325444" cy="3844391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B4E6BE77-BA7C-C5E8-C0B3-C33EE76CFD3A}"/>
                  </a:ext>
                </a:extLst>
              </p:cNvPr>
              <p:cNvGrpSpPr/>
              <p:nvPr/>
            </p:nvGrpSpPr>
            <p:grpSpPr>
              <a:xfrm>
                <a:off x="7157238" y="2481783"/>
                <a:ext cx="4025810" cy="3844391"/>
                <a:chOff x="7307602" y="2266136"/>
                <a:chExt cx="4025810" cy="3844391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5A420298-5F6F-F5CD-2C1D-F1412E47BB26}"/>
                    </a:ext>
                  </a:extLst>
                </p:cNvPr>
                <p:cNvGrpSpPr/>
                <p:nvPr/>
              </p:nvGrpSpPr>
              <p:grpSpPr>
                <a:xfrm>
                  <a:off x="7307602" y="2266136"/>
                  <a:ext cx="1993941" cy="2755049"/>
                  <a:chOff x="2506488" y="1750954"/>
                  <a:chExt cx="3195401" cy="3946138"/>
                </a:xfrm>
              </p:grpSpPr>
              <p:pic>
                <p:nvPicPr>
                  <p:cNvPr id="9" name="图片 8" descr="心内膜彩色模式图（绪论）">
                    <a:extLst>
                      <a:ext uri="{FF2B5EF4-FFF2-40B4-BE49-F238E27FC236}">
                        <a16:creationId xmlns:a16="http://schemas.microsoft.com/office/drawing/2014/main" id="{AA82650F-9DB1-1D76-2848-E126514345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bright="-20000" contrast="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06488" y="1750954"/>
                    <a:ext cx="3195401" cy="394613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8637039-3763-CCD0-1757-B9D51D0E1ABD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02" y="1987671"/>
                    <a:ext cx="620485" cy="498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2</a:t>
                    </a:r>
                    <a:endPara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D583E8C8-2A42-B433-FABB-74A275EEDC3A}"/>
                      </a:ext>
                    </a:extLst>
                  </p:cNvPr>
                  <p:cNvSpPr txBox="1"/>
                  <p:nvPr/>
                </p:nvSpPr>
                <p:spPr>
                  <a:xfrm>
                    <a:off x="4517572" y="4913266"/>
                    <a:ext cx="620485" cy="498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3</a:t>
                    </a:r>
                    <a:endPara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文本框 7170">
                  <a:extLst>
                    <a:ext uri="{FF2B5EF4-FFF2-40B4-BE49-F238E27FC236}">
                      <a16:creationId xmlns:a16="http://schemas.microsoft.com/office/drawing/2014/main" id="{51CAA2F5-E798-692C-9C2E-203BC080789A}"/>
                    </a:ext>
                  </a:extLst>
                </p:cNvPr>
                <p:cNvSpPr txBox="1"/>
                <p:nvPr/>
              </p:nvSpPr>
              <p:spPr>
                <a:xfrm>
                  <a:off x="7585742" y="5217975"/>
                  <a:ext cx="3747670" cy="8925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lvl="1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lvl="2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lvl="3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lvl="4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lvl="5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lvl="6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lvl="7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lvl="8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b="0" i="0" u="non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lang="en-US" altLang="zh-CN" sz="2400" b="1" dirty="0">
                      <a:latin typeface="楷体_GB2312" pitchFamily="1" charset="-122"/>
                      <a:ea typeface="楷体_GB2312" pitchFamily="1" charset="-122"/>
                    </a:rPr>
                    <a:t> </a:t>
                  </a:r>
                  <a:r>
                    <a:rPr lang="zh-CN" altLang="en-US" sz="14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心脏</a:t>
                  </a:r>
                  <a:endParaRPr lang="en-US" altLang="zh-CN" sz="14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 algn="ctr" eaLnBrk="1" hangingPunct="1"/>
                  <a:r>
                    <a:rPr lang="en-US" altLang="zh-CN" sz="14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A.</a:t>
                  </a:r>
                  <a:r>
                    <a:rPr lang="zh-CN" altLang="en-US" sz="1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组织光镜图；</a:t>
                  </a:r>
                  <a:r>
                    <a:rPr lang="en-US" altLang="zh-CN" sz="14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B.</a:t>
                  </a:r>
                  <a:r>
                    <a:rPr lang="zh-CN" altLang="en-US" sz="1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模式图；</a:t>
                  </a:r>
                  <a:r>
                    <a:rPr lang="en-US" altLang="zh-CN" sz="1400" dirty="0">
                      <a:solidFill>
                        <a:srgbClr val="4472C4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↑</a:t>
                  </a:r>
                  <a:r>
                    <a:rPr lang="zh-CN" altLang="en-US" sz="1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上皮组织；</a:t>
                  </a:r>
                  <a:r>
                    <a:rPr lang="en-US" altLang="zh-CN" sz="1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2.</a:t>
                  </a:r>
                  <a:r>
                    <a:rPr lang="zh-CN" altLang="en-US" sz="1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结缔组织；</a:t>
                  </a:r>
                  <a:r>
                    <a:rPr lang="en-US" altLang="zh-CN" sz="1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3.</a:t>
                  </a:r>
                  <a:r>
                    <a:rPr lang="zh-CN" altLang="en-US" sz="1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肌组织。  </a:t>
                  </a:r>
                </a:p>
              </p:txBody>
            </p:sp>
          </p:grp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8505AB2-A998-9AB1-B76E-237BA0AA5D00}"/>
                  </a:ext>
                </a:extLst>
              </p:cNvPr>
              <p:cNvSpPr txBox="1"/>
              <p:nvPr/>
            </p:nvSpPr>
            <p:spPr>
              <a:xfrm>
                <a:off x="7167610" y="4771630"/>
                <a:ext cx="331089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4C2C4BE-7603-E299-855F-3BB110D50EB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/>
              <a:stretch>
                <a:fillRect/>
              </a:stretch>
            </p:blipFill>
            <p:spPr>
              <a:xfrm>
                <a:off x="9643543" y="2659364"/>
                <a:ext cx="1839139" cy="2520093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3A3579E-B1F8-0AC8-6BA0-79CEAD530AC0}"/>
                  </a:ext>
                </a:extLst>
              </p:cNvPr>
              <p:cNvSpPr txBox="1"/>
              <p:nvPr/>
            </p:nvSpPr>
            <p:spPr>
              <a:xfrm>
                <a:off x="9581855" y="4760177"/>
                <a:ext cx="331089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6FFE72C-7875-F3C7-29FD-C6D20941E04A}"/>
                </a:ext>
              </a:extLst>
            </p:cNvPr>
            <p:cNvCxnSpPr/>
            <p:nvPr/>
          </p:nvCxnSpPr>
          <p:spPr>
            <a:xfrm>
              <a:off x="7894320" y="2214880"/>
              <a:ext cx="0" cy="36614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-170899847323956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B9946-0657-68BC-5D80-32D7FD3FB26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1225" y="738155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一、组织学的内容和意义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56826-D1D7-5041-6A05-F426DE18301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21512" y="1866166"/>
            <a:ext cx="2449316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意义：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E318E4-78CC-7CA6-468B-6DC8E60274C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21512" y="2660980"/>
            <a:ext cx="9858864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重要的医学基础课，为学习其他基础和临床课程奠定基础。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与细胞生物学、生理学、病理学、免疫学等相关学科交叉渗透，相互促进。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生物医学的一些重大研究课题都与组织学有密切的关系。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-17089984732869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>
            <a:extLst>
              <a:ext uri="{FF2B5EF4-FFF2-40B4-BE49-F238E27FC236}">
                <a16:creationId xmlns:a16="http://schemas.microsoft.com/office/drawing/2014/main" id="{744209B0-595C-C7E9-BA52-232F1635320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3" y="2622182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024241" y="3044279"/>
            <a:ext cx="62482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二、组织学发展简史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-170899847355176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组织学绪论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11225" y="738155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二、组织学发展简史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形状 5">
            <a:extLst>
              <a:ext uri="{FF2B5EF4-FFF2-40B4-BE49-F238E27FC236}">
                <a16:creationId xmlns:a16="http://schemas.microsoft.com/office/drawing/2014/main" id="{BC5DFDAD-5899-FD9B-77CD-15DFB766B9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11225" y="821912"/>
            <a:ext cx="10430479" cy="4791075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F1DE41-D34A-FFB3-C71C-26140CCD240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86576" y="4478413"/>
            <a:ext cx="176311" cy="17631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3C0C257-D538-256E-21A2-C2F1C2CCE17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01107" y="4731243"/>
            <a:ext cx="1020919" cy="1140275"/>
          </a:xfrm>
          <a:custGeom>
            <a:avLst/>
            <a:gdLst>
              <a:gd name="connsiteX0" fmla="*/ 0 w 1412932"/>
              <a:gd name="connsiteY0" fmla="*/ 0 h 1140275"/>
              <a:gd name="connsiteX1" fmla="*/ 1412932 w 1412932"/>
              <a:gd name="connsiteY1" fmla="*/ 0 h 1140275"/>
              <a:gd name="connsiteX2" fmla="*/ 1412932 w 1412932"/>
              <a:gd name="connsiteY2" fmla="*/ 1140275 h 1140275"/>
              <a:gd name="connsiteX3" fmla="*/ 0 w 1412932"/>
              <a:gd name="connsiteY3" fmla="*/ 1140275 h 1140275"/>
              <a:gd name="connsiteX4" fmla="*/ 0 w 1412932"/>
              <a:gd name="connsiteY4" fmla="*/ 0 h 11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2932" h="1140275">
                <a:moveTo>
                  <a:pt x="0" y="0"/>
                </a:moveTo>
                <a:lnTo>
                  <a:pt x="1412932" y="0"/>
                </a:lnTo>
                <a:lnTo>
                  <a:pt x="1412932" y="1140275"/>
                </a:lnTo>
                <a:lnTo>
                  <a:pt x="0" y="11402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424" tIns="0" rIns="0" bIns="0" numCol="1" spcCol="1270" anchor="t" anchorCtr="0">
            <a:noAutofit/>
          </a:bodyPr>
          <a:lstStyle/>
          <a:p>
            <a:pPr marL="0" lvl="0" indent="0" algn="just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1665</a:t>
            </a:r>
            <a:r>
              <a:rPr lang="zh-CN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年英国物理学家</a:t>
            </a:r>
            <a:r>
              <a:rPr lang="en-US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Hooke</a:t>
            </a:r>
            <a:r>
              <a:rPr lang="zh-CN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“看见”细胞。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4372F48-8866-AB14-3C1A-956161BF92C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807817" y="3741898"/>
            <a:ext cx="275965" cy="27596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A479765-6989-3650-3481-BE7A30EA40A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622026" y="4029100"/>
            <a:ext cx="1251767" cy="1364370"/>
          </a:xfrm>
          <a:custGeom>
            <a:avLst/>
            <a:gdLst>
              <a:gd name="connsiteX0" fmla="*/ 0 w 1098608"/>
              <a:gd name="connsiteY0" fmla="*/ 0 h 1364370"/>
              <a:gd name="connsiteX1" fmla="*/ 1098608 w 1098608"/>
              <a:gd name="connsiteY1" fmla="*/ 0 h 1364370"/>
              <a:gd name="connsiteX2" fmla="*/ 1098608 w 1098608"/>
              <a:gd name="connsiteY2" fmla="*/ 1364370 h 1364370"/>
              <a:gd name="connsiteX3" fmla="*/ 0 w 1098608"/>
              <a:gd name="connsiteY3" fmla="*/ 1364370 h 1364370"/>
              <a:gd name="connsiteX4" fmla="*/ 0 w 1098608"/>
              <a:gd name="connsiteY4" fmla="*/ 0 h 136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608" h="1364370">
                <a:moveTo>
                  <a:pt x="0" y="0"/>
                </a:moveTo>
                <a:lnTo>
                  <a:pt x="1098608" y="0"/>
                </a:lnTo>
                <a:lnTo>
                  <a:pt x="1098608" y="1364370"/>
                </a:lnTo>
                <a:lnTo>
                  <a:pt x="0" y="13643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229" tIns="0" rIns="0" bIns="0" numCol="1" spcCol="1270" anchor="t" anchorCtr="0">
            <a:noAutofit/>
          </a:bodyPr>
          <a:lstStyle/>
          <a:p>
            <a:pPr marL="0" lvl="0" indent="0" algn="just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1801</a:t>
            </a:r>
            <a:r>
              <a:rPr lang="zh-CN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年法国人</a:t>
            </a:r>
            <a:r>
              <a:rPr lang="en-US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Bichat</a:t>
            </a:r>
            <a:r>
              <a:rPr lang="zh-CN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“看见”组织。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DD21354-0519-355C-ACA1-B802D3C8E7D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028923" y="3105487"/>
            <a:ext cx="367954" cy="36795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983445A-4436-F7B3-7AF1-738F108961D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61405" y="3563317"/>
            <a:ext cx="1701989" cy="794823"/>
          </a:xfrm>
          <a:custGeom>
            <a:avLst/>
            <a:gdLst>
              <a:gd name="connsiteX0" fmla="*/ 0 w 1742462"/>
              <a:gd name="connsiteY0" fmla="*/ 0 h 794823"/>
              <a:gd name="connsiteX1" fmla="*/ 1742462 w 1742462"/>
              <a:gd name="connsiteY1" fmla="*/ 0 h 794823"/>
              <a:gd name="connsiteX2" fmla="*/ 1742462 w 1742462"/>
              <a:gd name="connsiteY2" fmla="*/ 794823 h 794823"/>
              <a:gd name="connsiteX3" fmla="*/ 0 w 1742462"/>
              <a:gd name="connsiteY3" fmla="*/ 794823 h 794823"/>
              <a:gd name="connsiteX4" fmla="*/ 0 w 1742462"/>
              <a:gd name="connsiteY4" fmla="*/ 0 h 79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62" h="794823">
                <a:moveTo>
                  <a:pt x="0" y="0"/>
                </a:moveTo>
                <a:lnTo>
                  <a:pt x="1742462" y="0"/>
                </a:lnTo>
                <a:lnTo>
                  <a:pt x="1742462" y="794823"/>
                </a:lnTo>
                <a:lnTo>
                  <a:pt x="0" y="79482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4971" tIns="0" rIns="0" bIns="0" numCol="1" spcCol="1270" anchor="t" anchorCtr="0">
            <a:noAutofit/>
          </a:bodyPr>
          <a:lstStyle/>
          <a:p>
            <a:pPr marL="0" lvl="0" indent="0" algn="just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德国学者</a:t>
            </a:r>
            <a:r>
              <a:rPr lang="en-US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Schleiden</a:t>
            </a:r>
            <a:r>
              <a:rPr lang="zh-CN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en-US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Schwann</a:t>
            </a:r>
            <a:r>
              <a:rPr lang="zh-CN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于</a:t>
            </a:r>
            <a:r>
              <a:rPr lang="en-US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1838</a:t>
            </a:r>
            <a:r>
              <a:rPr lang="zh-CN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年和</a:t>
            </a:r>
            <a:r>
              <a:rPr lang="en-US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1839</a:t>
            </a:r>
            <a:r>
              <a:rPr lang="zh-CN" altLang="en-US" sz="1400" b="1" kern="1200" dirty="0">
                <a:latin typeface="Times New Roman" panose="02020603050405020304" pitchFamily="18" charset="0"/>
                <a:ea typeface="黑体" panose="02010609060101010101" pitchFamily="49" charset="-122"/>
              </a:rPr>
              <a:t>年指出细胞是一切植物和动物的结构、功能和发生的基本单位，创立了细胞学说。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CB9CFBC-417D-01C6-4629-90CDD93DA37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93823" y="2548722"/>
            <a:ext cx="475274" cy="47527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66656B8-4E0D-7E68-4EDF-26272DD384D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12587" y="3073886"/>
            <a:ext cx="1551258" cy="1580838"/>
          </a:xfrm>
          <a:custGeom>
            <a:avLst/>
            <a:gdLst>
              <a:gd name="connsiteX0" fmla="*/ 0 w 1315360"/>
              <a:gd name="connsiteY0" fmla="*/ 0 h 1580838"/>
              <a:gd name="connsiteX1" fmla="*/ 1315360 w 1315360"/>
              <a:gd name="connsiteY1" fmla="*/ 0 h 1580838"/>
              <a:gd name="connsiteX2" fmla="*/ 1315360 w 1315360"/>
              <a:gd name="connsiteY2" fmla="*/ 1580838 h 1580838"/>
              <a:gd name="connsiteX3" fmla="*/ 0 w 1315360"/>
              <a:gd name="connsiteY3" fmla="*/ 1580838 h 1580838"/>
              <a:gd name="connsiteX4" fmla="*/ 0 w 1315360"/>
              <a:gd name="connsiteY4" fmla="*/ 0 h 15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360" h="1580838">
                <a:moveTo>
                  <a:pt x="0" y="0"/>
                </a:moveTo>
                <a:lnTo>
                  <a:pt x="1315360" y="0"/>
                </a:lnTo>
                <a:lnTo>
                  <a:pt x="1315360" y="1580838"/>
                </a:lnTo>
                <a:lnTo>
                  <a:pt x="0" y="158083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1838" tIns="0" rIns="0" bIns="0" numCol="1" spcCol="1270" anchor="t" anchorCtr="0">
            <a:noAutofit/>
          </a:bodyPr>
          <a:lstStyle/>
          <a:p>
            <a:pPr marL="0" lvl="0" indent="0" algn="just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sz="1400" b="1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1400" b="1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世纪初至中期，多种特殊显微镜用于组织学研究。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AD0AA38-D4DA-3329-8306-F338F124178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061617" y="2103489"/>
            <a:ext cx="609600" cy="56197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2E456F4-4133-A495-C3F6-6F590808F8D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013037" y="2747785"/>
            <a:ext cx="1814767" cy="2540155"/>
          </a:xfrm>
          <a:custGeom>
            <a:avLst/>
            <a:gdLst>
              <a:gd name="connsiteX0" fmla="*/ 0 w 1533144"/>
              <a:gd name="connsiteY0" fmla="*/ 0 h 2540155"/>
              <a:gd name="connsiteX1" fmla="*/ 1533144 w 1533144"/>
              <a:gd name="connsiteY1" fmla="*/ 0 h 2540155"/>
              <a:gd name="connsiteX2" fmla="*/ 1533144 w 1533144"/>
              <a:gd name="connsiteY2" fmla="*/ 2540155 h 2540155"/>
              <a:gd name="connsiteX3" fmla="*/ 0 w 1533144"/>
              <a:gd name="connsiteY3" fmla="*/ 2540155 h 2540155"/>
              <a:gd name="connsiteX4" fmla="*/ 0 w 1533144"/>
              <a:gd name="connsiteY4" fmla="*/ 0 h 254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3144" h="2540155">
                <a:moveTo>
                  <a:pt x="0" y="0"/>
                </a:moveTo>
                <a:lnTo>
                  <a:pt x="1533144" y="0"/>
                </a:lnTo>
                <a:lnTo>
                  <a:pt x="1533144" y="2540155"/>
                </a:lnTo>
                <a:lnTo>
                  <a:pt x="0" y="25401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0891" tIns="0" rIns="0" bIns="0" numCol="1" spcCol="1270" anchor="t" anchorCtr="0">
            <a:noAutofit/>
          </a:bodyPr>
          <a:lstStyle/>
          <a:p>
            <a:pPr marL="0" lvl="0" indent="0" algn="just" defTabSz="57785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sz="1400" b="1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1400" b="1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  <a:r>
              <a:rPr lang="en-US" altLang="en-US" sz="1400" b="1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40</a:t>
            </a:r>
            <a:r>
              <a:rPr lang="zh-CN" altLang="en-US" sz="1400" b="1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年代，电子显微镜问世，使人类对生命现象结构基础的认识深入到更微细的境界。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BA8BF31-7957-4CD5-E18F-CA5B1C5D3E4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290050" y="2341124"/>
            <a:ext cx="17212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世纪以来，组织学与多学科相互渗透，形成了许多相互渗透的新兴交叉学科，如系统生物学、组织工程学、机能组织学等。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EC98E98-4DD0-4E95-8486-014EFD8661A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988591" y="1765819"/>
            <a:ext cx="609600" cy="561975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5231D9-CA3C-A861-01B7-C64035020CCA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11225" y="738155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二、组织学发展简史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-170899847359839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775911" y="3044279"/>
            <a:ext cx="66401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三、组织学的学习方法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FiODAyMjVkYjExMTI0YjA1MWFmODc2ZjQyZTU5YjgifQ=="/>
  <p:tag name="KSO_WPP_MARK_KEY" val="a91fd3c9-c8d7-4a4c-bdf5-2ae7e95465f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49"/>
  <p:tag name="TOP" val="306"/>
  <p:tag name="WIDTH" val="23"/>
  <p:tag name="HEIGHT" val="25"/>
  <p:tag name="ID" val="1708998546069755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3"/>
  <p:tag name="TOP" val="44"/>
  <p:tag name="WIDTH" val="818"/>
  <p:tag name="HEIGHT" val="58"/>
  <p:tag name="ID" val="1708998547281545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"/>
  <p:tag name="TOP" val="97"/>
  <p:tag name="WIDTH" val="381"/>
  <p:tag name="HEIGHT" val="51"/>
  <p:tag name="ID" val="1708998547297507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5"/>
  <p:tag name="TOP" val="133"/>
  <p:tag name="WIDTH" val="773"/>
  <p:tag name="HEIGHT" val="336"/>
  <p:tag name="ID" val="1708998547313940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04"/>
  <p:tag name="TOP" val="149"/>
  <p:tag name="WIDTH" val="305"/>
  <p:tag name="HEIGHT" val="315"/>
  <p:tag name="ID" val="1708998547329972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44"/>
  <p:tag name="TOP" val="184"/>
  <p:tag name="WIDTH" val="40"/>
  <p:tag name="HEIGHT" val="18"/>
  <p:tag name="ID" val="1708998547345575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38"/>
  <p:tag name="TOP" val="187"/>
  <p:tag name="WIDTH" val="21"/>
  <p:tag name="HEIGHT" val="23"/>
  <p:tag name="ID" val="1708998547361502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4047825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377182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0"/>
  <p:tag name="WIDTH" val="818"/>
  <p:tag name="HEIGHT" val="58"/>
  <p:tag name="ID" val="1708998547393158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8"/>
  <p:tag name="TOP" val="123"/>
  <p:tag name="WIDTH" val="381"/>
  <p:tag name="HEIGHT" val="51"/>
  <p:tag name="ID" val="170899854740886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70"/>
  <p:tag name="WIDTH" val="960"/>
  <p:tag name="HEIGHT" val="125"/>
  <p:tag name="ID" val="1708998546085262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23"/>
  <p:tag name="TOP" val="117"/>
  <p:tag name="WIDTH" val="540"/>
  <p:tag name="HEIGHT" val="374"/>
  <p:tag name="ID" val="1708998547424289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34"/>
  <p:tag name="TOP" val="202"/>
  <p:tag name="WIDTH" val="405"/>
  <p:tag name="HEIGHT" val="176"/>
  <p:tag name="ID" val="1708998547439318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4141999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455066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3"/>
  <p:tag name="TOP" val="43"/>
  <p:tag name="WIDTH" val="818"/>
  <p:tag name="HEIGHT" val="58"/>
  <p:tag name="ID" val="1708998547470794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"/>
  <p:tag name="TOP" val="127"/>
  <p:tag name="WIDTH" val="381"/>
  <p:tag name="HEIGHT" val="51"/>
  <p:tag name="ID" val="1708998547486462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"/>
  <p:tag name="TOP" val="193"/>
  <p:tag name="WIDTH" val="535"/>
  <p:tag name="HEIGHT" val="220"/>
  <p:tag name="ID" val="170899854751772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4235293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533867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63"/>
  <p:tag name="WIDTH" val="818"/>
  <p:tag name="HEIGHT" val="58"/>
  <p:tag name="ID" val="170899854754901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2759056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37"/>
  <p:tag name="TOP" val="198"/>
  <p:tag name="WIDTH" val="314"/>
  <p:tag name="HEIGHT" val="248"/>
  <p:tag name="ID" val="1708998547565228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"/>
  <p:tag name="TOP" val="146"/>
  <p:tag name="WIDTH" val="629"/>
  <p:tag name="HEIGHT" val="51"/>
  <p:tag name="ID" val="1708998547581396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5"/>
  <p:tag name="TOP" val="228"/>
  <p:tag name="WIDTH" val="411"/>
  <p:tag name="HEIGHT" val="178"/>
  <p:tag name="ID" val="1708998547596562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4342844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8"/>
  <p:tag name="WIDTH" val="818"/>
  <p:tag name="HEIGHT" val="58"/>
  <p:tag name="ID" val="1708998547611939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116"/>
  <p:tag name="WIDTH" val="422"/>
  <p:tag name="HEIGHT" val="51"/>
  <p:tag name="ID" val="1708998547627533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642486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21"/>
  <p:tag name="TOP" val="232"/>
  <p:tag name="WIDTH" val="342"/>
  <p:tag name="HEIGHT" val="249"/>
  <p:tag name="ID" val="170899854765822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0"/>
  <p:tag name="TOP" val="171"/>
  <p:tag name="WIDTH" val="422"/>
  <p:tag name="HEIGHT" val="39"/>
  <p:tag name="ID" val="1708998547673649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83"/>
  <p:tag name="TOP" val="164"/>
  <p:tag name="WIDTH" val="253"/>
  <p:tag name="HEIGHT" val="29"/>
  <p:tag name="ID" val="1708998546101420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3"/>
  <p:tag name="TOP" val="176"/>
  <p:tag name="WIDTH" val="389"/>
  <p:tag name="HEIGHT" val="305"/>
  <p:tag name="ID" val="1708998547688577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4435993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69"/>
  <p:tag name="WIDTH" val="818"/>
  <p:tag name="HEIGHT" val="58"/>
  <p:tag name="ID" val="1708998547703956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150"/>
  <p:tag name="WIDTH" val="422"/>
  <p:tag name="HEIGHT" val="51"/>
  <p:tag name="ID" val="1708998547719406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93"/>
  <p:tag name="TOP" val="148"/>
  <p:tag name="WIDTH" val="402"/>
  <p:tag name="HEIGHT" val="288"/>
  <p:tag name="ID" val="1708998547734911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75036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1"/>
  <p:tag name="TOP" val="222"/>
  <p:tag name="WIDTH" val="361"/>
  <p:tag name="HEIGHT" val="192"/>
  <p:tag name="ID" val="1708998547765991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4543742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63"/>
  <p:tag name="WIDTH" val="818"/>
  <p:tag name="HEIGHT" val="58"/>
  <p:tag name="ID" val="1708998547781035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79708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95"/>
  <p:tag name="TOP" val="239"/>
  <p:tag name="WIDTH" val="191"/>
  <p:tag name="HEIGHT" val="29"/>
  <p:tag name="ID" val="1708998546116616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127"/>
  <p:tag name="WIDTH" val="629"/>
  <p:tag name="HEIGHT" val="51"/>
  <p:tag name="ID" val="1708998547812530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04"/>
  <p:tag name="TOP" val="156"/>
  <p:tag name="WIDTH" val="11"/>
  <p:tag name="HEIGHT" val="11"/>
  <p:tag name="ID" val="1708998547827893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5"/>
  <p:tag name="TOP" val="164"/>
  <p:tag name="WIDTH" val="321"/>
  <p:tag name="HEIGHT" val="294"/>
  <p:tag name="ID" val="1708998547843498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3"/>
  <p:tag name="TOP" val="192"/>
  <p:tag name="WIDTH" val="430"/>
  <p:tag name="HEIGHT" val="256"/>
  <p:tag name="ID" val="1708998547858473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4651953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8"/>
  <p:tag name="WIDTH" val="818"/>
  <p:tag name="HEIGHT" val="58"/>
  <p:tag name="ID" val="1708998547873683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8"/>
  <p:tag name="TOP" val="119"/>
  <p:tag name="WIDTH" val="381"/>
  <p:tag name="HEIGHT" val="51"/>
  <p:tag name="ID" val="1708998547888889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904642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3"/>
  <p:tag name="TOP" val="177"/>
  <p:tag name="WIDTH" val="421"/>
  <p:tag name="HEIGHT" val="288"/>
  <p:tag name="ID" val="1708998547919897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04"/>
  <p:tag name="TOP" val="173"/>
  <p:tag name="WIDTH" val="432"/>
  <p:tag name="HEIGHT" val="101"/>
  <p:tag name="ID" val="170899854793549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99"/>
  <p:tag name="TOP" val="313"/>
  <p:tag name="WIDTH" val="197"/>
  <p:tag name="HEIGHT" val="29"/>
  <p:tag name="ID" val="1708998546131824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38"/>
  <p:tag name="TOP" val="276"/>
  <p:tag name="WIDTH" val="324"/>
  <p:tag name="HEIGHT" val="156"/>
  <p:tag name="ID" val="1708998547951225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4759562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45"/>
  <p:tag name="WIDTH" val="818"/>
  <p:tag name="HEIGHT" val="58"/>
  <p:tag name="ID" val="1708998547966556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1"/>
  <p:tag name="TOP" val="113"/>
  <p:tag name="WIDTH" val="381"/>
  <p:tag name="HEIGHT" val="51"/>
  <p:tag name="ID" val="1708998547981952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45"/>
  <p:tag name="TOP" val="116"/>
  <p:tag name="WIDTH" val="309"/>
  <p:tag name="HEIGHT" val="365"/>
  <p:tag name="ID" val="1708998547997369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8013336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165"/>
  <p:tag name="WIDTH" val="419"/>
  <p:tag name="HEIGHT" val="183"/>
  <p:tag name="ID" val="1708998548028584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"/>
  <p:tag name="TOP" val="379"/>
  <p:tag name="WIDTH" val="430"/>
  <p:tag name="HEIGHT" val="95"/>
  <p:tag name="ID" val="170899854804392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4852939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8"/>
  <p:tag name="WIDTH" val="818"/>
  <p:tag name="HEIGHT" val="58"/>
  <p:tag name="ID" val="170899854805984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5"/>
  <p:tag name="TOP" val="159"/>
  <p:tag name="WIDTH" val="84"/>
  <p:tag name="HEIGHT" val="48"/>
  <p:tag name="ID" val="1708998546147579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8"/>
  <p:tag name="TOP" val="130"/>
  <p:tag name="WIDTH" val="381"/>
  <p:tag name="HEIGHT" val="51"/>
  <p:tag name="ID" val="170899854807580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8091188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7"/>
  <p:tag name="TOP" val="206"/>
  <p:tag name="WIDTH" val="430"/>
  <p:tag name="HEIGHT" val="203"/>
  <p:tag name="ID" val="1708998548106690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2"/>
  <p:tag name="TOP" val="138"/>
  <p:tag name="WIDTH" val="321"/>
  <p:tag name="HEIGHT" val="312"/>
  <p:tag name="ID" val="1708998548122679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5074125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882_3*l_h_i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06"/>
  <p:tag name="TOP" val="165"/>
  <p:tag name="WIDTH" val="48"/>
  <p:tag name="HEIGHT" val="48"/>
  <p:tag name="ID" val="17089985481379759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268"/>
  <p:tag name="TOP" val="165"/>
  <p:tag name="WIDTH" val="573"/>
  <p:tag name="HEIGHT" val="55"/>
  <p:tag name="ID" val="1708998548153415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882_3*l_h_f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280"/>
  <p:tag name="TOP" val="169"/>
  <p:tag name="WIDTH" val="546"/>
  <p:tag name="HEIGHT" val="43"/>
  <p:tag name="ID" val="170899854816915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8882_3*l_h_i*1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13"/>
  <p:tag name="TOP" val="175"/>
  <p:tag name="WIDTH" val="34"/>
  <p:tag name="HEIGHT" val="27"/>
  <p:tag name="ID" val="170899854818462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882_3*l_h_i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06"/>
  <p:tag name="TOP" val="247"/>
  <p:tag name="WIDTH" val="48"/>
  <p:tag name="HEIGHT" val="48"/>
  <p:tag name="ID" val="170899854819991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5"/>
  <p:tag name="TOP" val="305"/>
  <p:tag name="WIDTH" val="84"/>
  <p:tag name="HEIGHT" val="48"/>
  <p:tag name="ID" val="170899854616337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8882_3*l_h_i*1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268"/>
  <p:tag name="TOP" val="247"/>
  <p:tag name="WIDTH" val="573"/>
  <p:tag name="HEIGHT" val="62"/>
  <p:tag name="ID" val="17089985482150589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8882_3*l_h_f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279"/>
  <p:tag name="TOP" val="254"/>
  <p:tag name="WIDTH" val="548"/>
  <p:tag name="HEIGHT" val="43"/>
  <p:tag name="ID" val="1708998548230390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882_3*l_h_i*1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13"/>
  <p:tag name="TOP" val="258"/>
  <p:tag name="WIDTH" val="34"/>
  <p:tag name="HEIGHT" val="27"/>
  <p:tag name="ID" val="1708998548246340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8882_3*l_h_i*1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LEFT" val="206"/>
  <p:tag name="TOP" val="330"/>
  <p:tag name="WIDTH" val="48"/>
  <p:tag name="HEIGHT" val="48"/>
  <p:tag name="ID" val="1708998548261738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8882_3*l_h_i*1_3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268"/>
  <p:tag name="TOP" val="324"/>
  <p:tag name="WIDTH" val="573"/>
  <p:tag name="HEIGHT" val="62"/>
  <p:tag name="ID" val="1708998548278106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8882_3*l_h_f*1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279"/>
  <p:tag name="TOP" val="332"/>
  <p:tag name="WIDTH" val="557"/>
  <p:tag name="HEIGHT" val="43"/>
  <p:tag name="ID" val="1708998548293025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8882_3*l_h_i*1_3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13"/>
  <p:tag name="TOP" val="340"/>
  <p:tag name="WIDTH" val="34"/>
  <p:tag name="HEIGHT" val="27"/>
  <p:tag name="ID" val="1708998548309119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68"/>
  <p:tag name="TOP" val="216"/>
  <p:tag name="WIDTH" val="0"/>
  <p:tag name="HEIGHT" val="137"/>
  <p:tag name="ID" val="1708998548324955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508957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6"/>
  <p:tag name="TOP" val="229"/>
  <p:tag name="WIDTH" val="84"/>
  <p:tag name="HEIGHT" val="48"/>
  <p:tag name="ID" val="1708998546179196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6"/>
  <p:tag name="TOP" val="157"/>
  <p:tag name="WIDTH" val="340"/>
  <p:tag name="HEIGHT" val="48"/>
  <p:tag name="ID" val="170899854619465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249698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6"/>
  <p:tag name="TOP" val="230"/>
  <p:tag name="WIDTH" val="345"/>
  <p:tag name="HEIGHT" val="48"/>
  <p:tag name="ID" val="1708998546209788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6"/>
  <p:tag name="TOP" val="303"/>
  <p:tag name="WIDTH" val="345"/>
  <p:tag name="HEIGHT" val="48"/>
  <p:tag name="ID" val="1708998546225054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0"/>
  <p:tag name="TOP" val="173"/>
  <p:tag name="WIDTH" val="19"/>
  <p:tag name="HEIGHT" val="18"/>
  <p:tag name="ID" val="1708998546240183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9"/>
  <p:tag name="TOP" val="321"/>
  <p:tag name="WIDTH" val="21"/>
  <p:tag name="HEIGHT" val="18"/>
  <p:tag name="ID" val="1708998546255659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LEFT" val="304"/>
  <p:tag name="TOP" val="240"/>
  <p:tag name="WIDTH" val="23"/>
  <p:tag name="HEIGHT" val="25"/>
  <p:tag name="ID" val="170899854627102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00"/>
  <p:tag name="TOP" val="385"/>
  <p:tag name="WIDTH" val="185"/>
  <p:tag name="HEIGHT" val="34"/>
  <p:tag name="ID" val="1708998546286758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65"/>
  <p:tag name="TOP" val="383"/>
  <p:tag name="WIDTH" val="84"/>
  <p:tag name="HEIGHT" val="48"/>
  <p:tag name="ID" val="1708998546302020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36"/>
  <p:tag name="TOP" val="381"/>
  <p:tag name="WIDTH" val="355"/>
  <p:tag name="HEIGHT" val="48"/>
  <p:tag name="ID" val="1708998546317707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0"/>
  <p:tag name="TOP" val="397"/>
  <p:tag name="WIDTH" val="19"/>
  <p:tag name="HEIGHT" val="17"/>
  <p:tag name="ID" val="170899854633388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02256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80"/>
  <p:tag name="WIDTH" val="960"/>
  <p:tag name="HEIGHT" val="192"/>
  <p:tag name="ID" val="1708998545957668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101"/>
  <p:tag name="WIDTH" val="71"/>
  <p:tag name="HEIGHT" val="61"/>
  <p:tag name="ID" val="170899854634931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6"/>
  <p:tag name="TOP" val="152"/>
  <p:tag name="WIDTH" val="77"/>
  <p:tag name="HEIGHT" val="40"/>
  <p:tag name="ID" val="170899854636499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215"/>
  <p:tag name="WIDTH" val="71"/>
  <p:tag name="HEIGHT" val="61"/>
  <p:tag name="ID" val="1708998546380180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266"/>
  <p:tag name="WIDTH" val="81"/>
  <p:tag name="HEIGHT" val="40"/>
  <p:tag name="ID" val="1708998546395566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332"/>
  <p:tag name="WIDTH" val="71"/>
  <p:tag name="HEIGHT" val="61"/>
  <p:tag name="ID" val="1708998546411089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383"/>
  <p:tag name="WIDTH" val="81"/>
  <p:tag name="HEIGHT" val="40"/>
  <p:tag name="ID" val="1708998546426310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90"/>
  <p:tag name="TOP" val="155"/>
  <p:tag name="WIDTH" val="447"/>
  <p:tag name="HEIGHT" val="33"/>
  <p:tag name="ID" val="170899854644226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6457947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7"/>
  <p:tag name="TOP" val="109"/>
  <p:tag name="WIDTH" val="89"/>
  <p:tag name="HEIGHT" val="34"/>
  <p:tag name="ID" val="1708998546473643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7"/>
  <p:tag name="TOP" val="228"/>
  <p:tag name="WIDTH" val="89"/>
  <p:tag name="HEIGHT" val="34"/>
  <p:tag name="ID" val="170899854648970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"/>
  <p:tag name="TOP" val="316"/>
  <p:tag name="WIDTH" val="211"/>
  <p:tag name="HEIGHT" val="234"/>
  <p:tag name="ID" val="1708998545973700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6"/>
  <p:tag name="TOP" val="345"/>
  <p:tag name="WIDTH" val="89"/>
  <p:tag name="HEIGHT" val="34"/>
  <p:tag name="ID" val="1708998546505731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"/>
  <p:tag name="TOP" val="52"/>
  <p:tag name="WIDTH" val="111"/>
  <p:tag name="HEIGHT" val="45"/>
  <p:tag name="ID" val="1708998546521123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1"/>
  <p:tag name="TOP" val="112"/>
  <p:tag name="WIDTH" val="512"/>
  <p:tag name="HEIGHT" val="40"/>
  <p:tag name="ID" val="1708998546536389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2"/>
  <p:tag name="TOP" val="157"/>
  <p:tag name="WIDTH" val="447"/>
  <p:tag name="HEIGHT" val="33"/>
  <p:tag name="ID" val="1708998546551853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1"/>
  <p:tag name="TOP" val="228"/>
  <p:tag name="WIDTH" val="512"/>
  <p:tag name="HEIGHT" val="40"/>
  <p:tag name="ID" val="1708998546567020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1"/>
  <p:tag name="TOP" val="345"/>
  <p:tag name="WIDTH" val="512"/>
  <p:tag name="HEIGHT" val="40"/>
  <p:tag name="ID" val="1708998546582184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068600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8998546597812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21"/>
  <p:tag name="TOP" val="239"/>
  <p:tag name="WIDTH" val="524"/>
  <p:tag name="HEIGHT" val="60"/>
  <p:tag name="ID" val="1708998546612966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14626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89"/>
  <p:tag name="TOP" val="302"/>
  <p:tag name="WIDTH" val="255"/>
  <p:tag name="HEIGHT" val="34"/>
  <p:tag name="ID" val="1708998545989373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7"/>
  <p:tag name="WIDTH" val="818"/>
  <p:tag name="HEIGHT" val="58"/>
  <p:tag name="ID" val="1708998546629229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5"/>
  <p:tag name="ID" val="1708998546644636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125"/>
  <p:tag name="WIDTH" val="818"/>
  <p:tag name="HEIGHT" val="350"/>
  <p:tag name="ID" val="1708998546659889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5"/>
  <p:tag name="TOP" val="174"/>
  <p:tag name="WIDTH" val="340"/>
  <p:tag name="HEIGHT" val="318"/>
  <p:tag name="ID" val="1708998546675188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23956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6690553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8"/>
  <p:tag name="WIDTH" val="818"/>
  <p:tag name="HEIGHT" val="58"/>
  <p:tag name="ID" val="170899854670635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6"/>
  <p:tag name="TOP" val="146"/>
  <p:tag name="WIDTH" val="192"/>
  <p:tag name="HEIGHT" val="45"/>
  <p:tag name="ID" val="1708998546721564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6"/>
  <p:tag name="TOP" val="209"/>
  <p:tag name="WIDTH" val="387"/>
  <p:tag name="HEIGHT" val="220"/>
  <p:tag name="ID" val="170899854673693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5"/>
  <p:tag name="TOP" val="303"/>
  <p:tag name="WIDTH" val="29"/>
  <p:tag name="HEIGHT" val="27"/>
  <p:tag name="ID" val="1708998546005644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286926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"/>
  <p:tag name="TOP" val="206"/>
  <p:tag name="WIDTH" val="960"/>
  <p:tag name="HEIGHT" val="150"/>
  <p:tag name="ID" val="1708998546767887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38"/>
  <p:tag name="TOP" val="239"/>
  <p:tag name="WIDTH" val="491"/>
  <p:tag name="HEIGHT" val="60"/>
  <p:tag name="ID" val="1708998546783037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551769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6798582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8"/>
  <p:tag name="WIDTH" val="818"/>
  <p:tag name="HEIGHT" val="58"/>
  <p:tag name="ID" val="1708998546814698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64"/>
  <p:tag name="WIDTH" val="821"/>
  <p:tag name="HEIGHT" val="377"/>
  <p:tag name="ID" val="1708998546830064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40"/>
  <p:tag name="TOP" val="352"/>
  <p:tag name="WIDTH" val="13"/>
  <p:tag name="HEIGHT" val="13"/>
  <p:tag name="ID" val="1708998546845251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26"/>
  <p:tag name="TOP" val="372"/>
  <p:tag name="WIDTH" val="80"/>
  <p:tag name="HEIGHT" val="89"/>
  <p:tag name="ID" val="1708998546860852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21"/>
  <p:tag name="TOP" val="294"/>
  <p:tag name="WIDTH" val="21"/>
  <p:tag name="HEIGHT" val="21"/>
  <p:tag name="ID" val="1708998546876136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43"/>
  <p:tag name="TOP" val="301"/>
  <p:tag name="WIDTH" val="203"/>
  <p:tag name="HEIGHT" val="35"/>
  <p:tag name="ID" val="1708998546021689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06"/>
  <p:tag name="TOP" val="317"/>
  <p:tag name="WIDTH" val="98"/>
  <p:tag name="HEIGHT" val="107"/>
  <p:tag name="ID" val="1708998546891487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7"/>
  <p:tag name="TOP" val="244"/>
  <p:tag name="WIDTH" val="28"/>
  <p:tag name="HEIGHT" val="28"/>
  <p:tag name="ID" val="170899854690758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4"/>
  <p:tag name="TOP" val="280"/>
  <p:tag name="WIDTH" val="134"/>
  <p:tag name="HEIGHT" val="62"/>
  <p:tag name="ID" val="170899854692307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32"/>
  <p:tag name="TOP" val="200"/>
  <p:tag name="WIDTH" val="37"/>
  <p:tag name="HEIGHT" val="37"/>
  <p:tag name="ID" val="1708998546938809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34"/>
  <p:tag name="TOP" val="242"/>
  <p:tag name="WIDTH" val="122"/>
  <p:tag name="HEIGHT" val="124"/>
  <p:tag name="ID" val="170899854695356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6"/>
  <p:tag name="TOP" val="165"/>
  <p:tag name="WIDTH" val="48"/>
  <p:tag name="HEIGHT" val="44"/>
  <p:tag name="ID" val="1708998546968753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2"/>
  <p:tag name="TOP" val="216"/>
  <p:tag name="WIDTH" val="142"/>
  <p:tag name="HEIGHT" val="200"/>
  <p:tag name="ID" val="1708998546984687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31"/>
  <p:tag name="TOP" val="184"/>
  <p:tag name="WIDTH" val="135"/>
  <p:tag name="HEIGHT" val="126"/>
  <p:tag name="ID" val="1708998547000179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7"/>
  <p:tag name="TOP" val="139"/>
  <p:tag name="WIDTH" val="48"/>
  <p:tag name="HEIGHT" val="44"/>
  <p:tag name="ID" val="170899854701589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1"/>
  <p:tag name="TOP" val="58"/>
  <p:tag name="WIDTH" val="818"/>
  <p:tag name="HEIGHT" val="58"/>
  <p:tag name="ID" val="1708998547031238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0"/>
  <p:tag name="TOP" val="298"/>
  <p:tag name="WIDTH" val="173"/>
  <p:tag name="HEIGHT" val="35"/>
  <p:tag name="ID" val="1708998546037700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598396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8998547046783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18"/>
  <p:tag name="TOP" val="239"/>
  <p:tag name="WIDTH" val="522"/>
  <p:tag name="HEIGHT" val="60"/>
  <p:tag name="ID" val="1708998547062115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675406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078046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7"/>
  <p:tag name="WIDTH" val="818"/>
  <p:tag name="HEIGHT" val="58"/>
  <p:tag name="ID" val="1708998547093980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1"/>
  <p:tag name="TOP" val="175"/>
  <p:tag name="WIDTH" val="310"/>
  <p:tag name="HEIGHT" val="231"/>
  <p:tag name="ID" val="1708998547109297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25"/>
  <p:tag name="TOP" val="163"/>
  <p:tag name="WIDTH" val="242"/>
  <p:tag name="HEIGHT" val="292"/>
  <p:tag name="ID" val="1708998547125465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722207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8998547140963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0"/>
  <p:tag name="TOP" val="298"/>
  <p:tag name="WIDTH" val="220"/>
  <p:tag name="HEIGHT" val="35"/>
  <p:tag name="ID" val="1708998546053854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18"/>
  <p:tag name="TOP" val="239"/>
  <p:tag name="WIDTH" val="522"/>
  <p:tag name="HEIGHT" val="60"/>
  <p:tag name="ID" val="1708998547157094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830880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5"/>
  <p:tag name="WIDTH" val="818"/>
  <p:tag name="HEIGHT" val="58"/>
  <p:tag name="ID" val="1708998547172837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127"/>
  <p:tag name="WIDTH" val="381"/>
  <p:tag name="HEIGHT" val="51"/>
  <p:tag name="ID" val="1708998547189098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9"/>
  <p:tag name="TOP" val="177"/>
  <p:tag name="WIDTH" val="459"/>
  <p:tag name="HEIGHT" val="317"/>
  <p:tag name="ID" val="1708998547204035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219730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1"/>
  <p:tag name="TOP" val="178"/>
  <p:tag name="WIDTH" val="348"/>
  <p:tag name="HEIGHT" val="240"/>
  <p:tag name="ID" val="1708998547234899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9"/>
  <p:tag name="TOP" val="423"/>
  <p:tag name="WIDTH" val="208"/>
  <p:tag name="HEIGHT" val="29"/>
  <p:tag name="ID" val="170899854725011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8998473954025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5"/>
  <p:tag name="ID" val="1708998547265853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000" dirty="0" smtClean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1376</Words>
  <Application>Microsoft Office PowerPoint</Application>
  <PresentationFormat>宽屏</PresentationFormat>
  <Paragraphs>197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Gill Sans</vt:lpstr>
      <vt:lpstr>等线</vt:lpstr>
      <vt:lpstr>等线 Light</vt:lpstr>
      <vt:lpstr>黑体</vt:lpstr>
      <vt:lpstr>楷体_GB2312</vt:lpstr>
      <vt:lpstr>微软雅黑</vt:lpstr>
      <vt:lpstr>字魂36号-正文宋楷</vt:lpstr>
      <vt:lpstr>Arial</vt:lpstr>
      <vt:lpstr>Times New Roman</vt:lpstr>
      <vt:lpstr>Wingdings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fuzhenzhen</cp:lastModifiedBy>
  <cp:revision>350</cp:revision>
  <dcterms:created xsi:type="dcterms:W3CDTF">2017-08-10T17:46:00Z</dcterms:created>
  <dcterms:modified xsi:type="dcterms:W3CDTF">2025-06-25T00:59:42Z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A0350563D23649F88AA369CCD08563FE_13</vt:lpwstr>
  </property>
  <property fmtid="{D5CDD505-2E9C-101B-9397-08002B2CF9AE}" pid="3" name="KSOProductBuildVer">
    <vt:lpwstr>2052-11.1.0.14309</vt:lpwstr>
  </property>
</Properties>
</file>